
<file path=[Content_Types].xml><?xml version="1.0" encoding="utf-8"?>
<Types xmlns="http://schemas.openxmlformats.org/package/2006/content-types">
  <Default Extension="png&amp;ehk=" ContentType="image/png"/>
  <Default Extension="png&amp;ehk=V7NR3vExoclzPRGHEoql2g&amp;pid=OfficeInsert" ContentType="image/png"/>
  <Default Extension="rels" ContentType="application/vnd.openxmlformats-package.relationships+xml"/>
  <Default Extension="xml" ContentType="application/xml"/>
  <Default Extension="jpg&amp;ehk=pzURgrnx13ES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45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"/><Relationship Id="rId2" Type="http://schemas.openxmlformats.org/officeDocument/2006/relationships/image" Target="../media/image3.jpg&amp;ehk=pzURgrnx13ES1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&amp;ehk=V7NR3vExoclzPRGHEoql2g&amp;pid=OfficeInser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Agency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Scotland county department of social services</a:t>
            </a:r>
          </a:p>
          <a:p>
            <a:r>
              <a:rPr lang="en-US" sz="1400" dirty="0"/>
              <a:t>April Martin</a:t>
            </a:r>
          </a:p>
        </p:txBody>
      </p:sp>
    </p:spTree>
    <p:extLst>
      <p:ext uri="{BB962C8B-B14F-4D97-AF65-F5344CB8AC3E}">
        <p14:creationId xmlns:p14="http://schemas.microsoft.com/office/powerpoint/2010/main" val="207363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NC DSS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Vision Statement</a:t>
            </a:r>
          </a:p>
          <a:p>
            <a:pPr marL="0" indent="0" algn="ctr">
              <a:buNone/>
            </a:pPr>
            <a:r>
              <a:rPr lang="en-US" dirty="0"/>
              <a:t>All North Carolinians will enjoy optimal health and well-being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Mission Statement</a:t>
            </a:r>
          </a:p>
          <a:p>
            <a:pPr marL="0" indent="0">
              <a:buNone/>
            </a:pPr>
            <a:r>
              <a:rPr lang="en-US" dirty="0"/>
              <a:t>The North Carolina Department of Health and Human Services, in collaboration with its partners, protects the health and safety of all North Carolinians and provides essential human services. </a:t>
            </a:r>
          </a:p>
        </p:txBody>
      </p:sp>
    </p:spTree>
    <p:extLst>
      <p:ext uri="{BB962C8B-B14F-4D97-AF65-F5344CB8AC3E}">
        <p14:creationId xmlns:p14="http://schemas.microsoft.com/office/powerpoint/2010/main" val="151412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Values: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Customer focused: </a:t>
            </a:r>
            <a:r>
              <a:rPr lang="en-US" dirty="0"/>
              <a:t>North Carolinians are the center of our service design and delivery, and allocation of human and fiscal resources.</a:t>
            </a:r>
          </a:p>
          <a:p>
            <a:r>
              <a:rPr lang="en-US" b="1" dirty="0"/>
              <a:t>Anticipatory: </a:t>
            </a:r>
            <a:r>
              <a:rPr lang="en-US" dirty="0"/>
              <a:t>DHHS uses feedback from our customers and partners on all levels- national, state, </a:t>
            </a:r>
            <a:r>
              <a:rPr lang="en-US"/>
              <a:t>and local 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8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First Family Assistance (WFFA)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Benefit Diversion: </a:t>
            </a:r>
            <a:r>
              <a:rPr lang="en-US" dirty="0"/>
              <a:t>keeping families off welfare by helping them cope with unexpected emergencies or setbacks.</a:t>
            </a:r>
          </a:p>
          <a:p>
            <a:r>
              <a:rPr lang="en-US" dirty="0"/>
              <a:t>One time payment up to three months worth of cash assistance.</a:t>
            </a:r>
          </a:p>
          <a:p>
            <a:r>
              <a:rPr lang="en-US" dirty="0"/>
              <a:t>Family must have a need to receive BD and they must be employed.</a:t>
            </a:r>
          </a:p>
          <a:p>
            <a:r>
              <a:rPr lang="en-US" b="1" dirty="0"/>
              <a:t>Work: </a:t>
            </a:r>
            <a:r>
              <a:rPr lang="en-US" dirty="0"/>
              <a:t>Limiting the length of time families are on WFFA by making work mandatory and by limiting how long a family can receive cash assistance. 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1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and Services Provided: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Welfare:</a:t>
            </a:r>
          </a:p>
          <a:p>
            <a:pPr lvl="1"/>
            <a:r>
              <a:rPr lang="en-US" dirty="0"/>
              <a:t>Adoption Services</a:t>
            </a:r>
          </a:p>
          <a:p>
            <a:pPr lvl="1"/>
            <a:r>
              <a:rPr lang="en-US" dirty="0"/>
              <a:t>Child Placement Services</a:t>
            </a:r>
          </a:p>
          <a:p>
            <a:pPr lvl="1"/>
            <a:r>
              <a:rPr lang="en-US" dirty="0"/>
              <a:t>Child Protective Services</a:t>
            </a:r>
          </a:p>
          <a:p>
            <a:pPr lvl="1"/>
            <a:r>
              <a:rPr lang="en-US" dirty="0"/>
              <a:t>Foster Care </a:t>
            </a:r>
          </a:p>
          <a:p>
            <a:pPr lvl="1"/>
            <a:r>
              <a:rPr lang="en-US"/>
              <a:t>Residential Child Care Homes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1514" y="2808619"/>
            <a:ext cx="2389382" cy="31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Services Provided: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Food and nutrition services</a:t>
            </a:r>
          </a:p>
          <a:p>
            <a:r>
              <a:rPr lang="en-US" dirty="0"/>
              <a:t>Family and Children’s Medicaid</a:t>
            </a:r>
          </a:p>
          <a:p>
            <a:r>
              <a:rPr lang="en-US" dirty="0"/>
              <a:t>Adult Protective Services (APS)</a:t>
            </a:r>
          </a:p>
          <a:p>
            <a:r>
              <a:rPr lang="en-US" dirty="0"/>
              <a:t>Adult Medicaid</a:t>
            </a:r>
          </a:p>
          <a:p>
            <a:r>
              <a:rPr lang="en-US" dirty="0"/>
              <a:t>Transportation Assistance</a:t>
            </a:r>
          </a:p>
          <a:p>
            <a:r>
              <a:rPr lang="en-US" dirty="0"/>
              <a:t>Energy Assistance</a:t>
            </a:r>
          </a:p>
          <a:p>
            <a:r>
              <a:rPr lang="en-US" dirty="0"/>
              <a:t>Child Support Enforcement</a:t>
            </a:r>
          </a:p>
        </p:txBody>
      </p:sp>
      <p:pic>
        <p:nvPicPr>
          <p:cNvPr id="5" name="Content Placeholder 4" descr="Fruit Smile Free Stock Photo - Public Domain Picture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1491" y="1080655"/>
            <a:ext cx="2172220" cy="1654233"/>
          </a:xfrm>
        </p:spPr>
      </p:pic>
      <p:pic>
        <p:nvPicPr>
          <p:cNvPr id="6" name="Picture 5" descr="&lt;strong&gt;Light Bulb&lt;/strong&gt; by michiwend - made with Inkscape. Was my first work som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25" y="2585257"/>
            <a:ext cx="1759529" cy="1837113"/>
          </a:xfrm>
          <a:prstGeom prst="rect">
            <a:avLst/>
          </a:prstGeom>
        </p:spPr>
      </p:pic>
      <p:pic>
        <p:nvPicPr>
          <p:cNvPr id="7" name="Picture 6" descr="aiga ground &lt;strong&gt;transportation&lt;/strong&gt; by jean_victor_balin - Set of international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931" y="4006735"/>
            <a:ext cx="2080780" cy="15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Need:	</a:t>
            </a:r>
          </a:p>
        </p:txBody>
      </p:sp>
      <p:pic>
        <p:nvPicPr>
          <p:cNvPr id="5" name="Picture Placeholder 4" descr="Destination Local blog series | Nesta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37" r="22937"/>
          <a:stretch>
            <a:fillRect/>
          </a:stretch>
        </p:blipFill>
        <p:spPr>
          <a:xfrm>
            <a:off x="8124389" y="1129514"/>
            <a:ext cx="2791171" cy="38593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office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employees in several of the units to decrease case loads for workers.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778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246</TotalTime>
  <Words>252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Gallery</vt:lpstr>
      <vt:lpstr>Agency Overview</vt:lpstr>
      <vt:lpstr>Welcome to NC DSS</vt:lpstr>
      <vt:lpstr>DSS Values: </vt:lpstr>
      <vt:lpstr>Work First Family Assistance (WFFA)</vt:lpstr>
      <vt:lpstr>Programs and Services Provided:</vt:lpstr>
      <vt:lpstr>Additional Services Provided:</vt:lpstr>
      <vt:lpstr>Agency Need: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Overview</dc:title>
  <dc:creator>David Martin</dc:creator>
  <cp:lastModifiedBy>Microsoft account</cp:lastModifiedBy>
  <cp:revision>10</cp:revision>
  <dcterms:created xsi:type="dcterms:W3CDTF">2017-01-25T17:27:08Z</dcterms:created>
  <dcterms:modified xsi:type="dcterms:W3CDTF">2017-01-26T03:20:16Z</dcterms:modified>
  <cp:contentStatus/>
</cp:coreProperties>
</file>