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3" r:id="rId4"/>
    <p:sldId id="264" r:id="rId5"/>
    <p:sldId id="257" r:id="rId6"/>
    <p:sldId id="260" r:id="rId7"/>
    <p:sldId id="261" r:id="rId8"/>
    <p:sldId id="262"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3/22/2017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Agency Project	</a:t>
            </a:r>
            <a:endParaRPr lang="en-US" dirty="0"/>
          </a:p>
        </p:txBody>
      </p:sp>
      <p:sp>
        <p:nvSpPr>
          <p:cNvPr id="3" name="Subtitle 2"/>
          <p:cNvSpPr>
            <a:spLocks noGrp="1"/>
          </p:cNvSpPr>
          <p:nvPr>
            <p:ph type="subTitle" idx="1"/>
          </p:nvPr>
        </p:nvSpPr>
        <p:spPr/>
        <p:txBody>
          <a:bodyPr/>
          <a:lstStyle/>
          <a:p>
            <a:r>
              <a:rPr lang="en-US" b="1" i="1" dirty="0" smtClean="0"/>
              <a:t>Scotland County DSS: Work First Employment Services Contract Book</a:t>
            </a:r>
          </a:p>
          <a:p>
            <a:r>
              <a:rPr lang="en-US" dirty="0" smtClean="0"/>
              <a:t>April Martin</a:t>
            </a:r>
            <a:endParaRPr lang="en-US" dirty="0"/>
          </a:p>
        </p:txBody>
      </p:sp>
    </p:spTree>
    <p:extLst>
      <p:ext uri="{BB962C8B-B14F-4D97-AF65-F5344CB8AC3E}">
        <p14:creationId xmlns:p14="http://schemas.microsoft.com/office/powerpoint/2010/main" val="41126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a:t>
            </a:r>
            <a:r>
              <a:rPr lang="en-US" dirty="0" smtClean="0"/>
              <a:t> is the project?</a:t>
            </a:r>
            <a:br>
              <a:rPr lang="en-US" dirty="0" smtClean="0"/>
            </a:br>
            <a:r>
              <a:rPr lang="en-US" b="1" dirty="0"/>
              <a:t>What</a:t>
            </a:r>
            <a:r>
              <a:rPr lang="en-US" dirty="0"/>
              <a:t> is the WFES contract book?</a:t>
            </a:r>
          </a:p>
        </p:txBody>
      </p:sp>
      <p:sp>
        <p:nvSpPr>
          <p:cNvPr id="3" name="Content Placeholder 2"/>
          <p:cNvSpPr>
            <a:spLocks noGrp="1"/>
          </p:cNvSpPr>
          <p:nvPr>
            <p:ph idx="1"/>
          </p:nvPr>
        </p:nvSpPr>
        <p:spPr/>
        <p:txBody>
          <a:bodyPr>
            <a:normAutofit lnSpcReduction="10000"/>
          </a:bodyPr>
          <a:lstStyle/>
          <a:p>
            <a:r>
              <a:rPr lang="en-US" sz="2400" dirty="0" smtClean="0"/>
              <a:t>This project is to update the work experience contract book that the Work First Employment Services (WFES) social worker’s utilize when placing their clients on work sites to complete their work experience hours for the Work First Program.</a:t>
            </a:r>
          </a:p>
          <a:p>
            <a:r>
              <a:rPr lang="en-US" sz="2400" dirty="0"/>
              <a:t>The contract book consists of signed contacts from agencies and businesses throughout Scotland, Robeson, and Richmond Counties that have agreed to let the WFES clients complete their work experience hours in order to receive their TANF checks. </a:t>
            </a:r>
          </a:p>
          <a:p>
            <a:pPr marL="0" indent="0">
              <a:buNone/>
            </a:pPr>
            <a:endParaRPr lang="en-US" sz="2400" dirty="0"/>
          </a:p>
          <a:p>
            <a:endParaRPr lang="en-US" sz="2400" dirty="0" smtClean="0"/>
          </a:p>
          <a:p>
            <a:pPr marL="0" indent="0">
              <a:buNone/>
            </a:pPr>
            <a:endParaRPr lang="en-US" dirty="0"/>
          </a:p>
        </p:txBody>
      </p:sp>
    </p:spTree>
    <p:extLst>
      <p:ext uri="{BB962C8B-B14F-4D97-AF65-F5344CB8AC3E}">
        <p14:creationId xmlns:p14="http://schemas.microsoft.com/office/powerpoint/2010/main" val="278366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First Employment Services Contract Book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48340" y="2119749"/>
            <a:ext cx="3643751" cy="375458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864927" y="2168242"/>
            <a:ext cx="3643745" cy="3657600"/>
          </a:xfrm>
          <a:prstGeom prst="rect">
            <a:avLst/>
          </a:prstGeom>
        </p:spPr>
      </p:pic>
    </p:spTree>
    <p:extLst>
      <p:ext uri="{BB962C8B-B14F-4D97-AF65-F5344CB8AC3E}">
        <p14:creationId xmlns:p14="http://schemas.microsoft.com/office/powerpoint/2010/main" val="284260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Contract and Workers Comp. Forms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705534" y="2592028"/>
            <a:ext cx="3778250" cy="28336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689145" y="2690382"/>
            <a:ext cx="3879276" cy="2738005"/>
          </a:xfrm>
          <a:prstGeom prst="rect">
            <a:avLst/>
          </a:prstGeom>
        </p:spPr>
      </p:pic>
    </p:spTree>
    <p:extLst>
      <p:ext uri="{BB962C8B-B14F-4D97-AF65-F5344CB8AC3E}">
        <p14:creationId xmlns:p14="http://schemas.microsoft.com/office/powerpoint/2010/main" val="399821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a:t>
            </a:r>
            <a:r>
              <a:rPr lang="en-US" dirty="0" smtClean="0"/>
              <a:t> will this project benefit?</a:t>
            </a:r>
            <a:endParaRPr lang="en-US" dirty="0"/>
          </a:p>
        </p:txBody>
      </p:sp>
      <p:sp>
        <p:nvSpPr>
          <p:cNvPr id="3" name="Content Placeholder 2"/>
          <p:cNvSpPr>
            <a:spLocks noGrp="1"/>
          </p:cNvSpPr>
          <p:nvPr>
            <p:ph idx="1"/>
          </p:nvPr>
        </p:nvSpPr>
        <p:spPr/>
        <p:txBody>
          <a:bodyPr>
            <a:normAutofit/>
          </a:bodyPr>
          <a:lstStyle/>
          <a:p>
            <a:r>
              <a:rPr lang="en-US" sz="2400" dirty="0" smtClean="0"/>
              <a:t>The Work First Employment Services (WFES) social workers as well as the agency</a:t>
            </a:r>
          </a:p>
          <a:p>
            <a:pPr marL="0" indent="0">
              <a:buNone/>
            </a:pPr>
            <a:endParaRPr lang="en-US" sz="2400" dirty="0" smtClean="0"/>
          </a:p>
          <a:p>
            <a:r>
              <a:rPr lang="en-US" sz="2400" dirty="0" smtClean="0"/>
              <a:t>The clients completing work experience hours in the WFES program</a:t>
            </a:r>
          </a:p>
          <a:p>
            <a:endParaRPr lang="en-US" sz="2400" dirty="0"/>
          </a:p>
          <a:p>
            <a:r>
              <a:rPr lang="en-US" sz="2400" dirty="0" smtClean="0"/>
              <a:t>Agencies and businesses in Scotland County</a:t>
            </a:r>
          </a:p>
        </p:txBody>
      </p:sp>
    </p:spTree>
    <p:extLst>
      <p:ext uri="{BB962C8B-B14F-4D97-AF65-F5344CB8AC3E}">
        <p14:creationId xmlns:p14="http://schemas.microsoft.com/office/powerpoint/2010/main" val="384968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7"/>
            <a:ext cx="3505199" cy="1451985"/>
          </a:xfrm>
        </p:spPr>
        <p:txBody>
          <a:bodyPr>
            <a:noAutofit/>
          </a:bodyPr>
          <a:lstStyle/>
          <a:p>
            <a:r>
              <a:rPr lang="en-US" sz="2800" b="1" dirty="0" smtClean="0"/>
              <a:t>Where</a:t>
            </a:r>
            <a:r>
              <a:rPr lang="en-US" sz="2800" dirty="0" smtClean="0"/>
              <a:t> will the project take place?</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5063" y="1234281"/>
            <a:ext cx="2857500" cy="3838575"/>
          </a:xfrm>
        </p:spPr>
      </p:pic>
      <p:sp>
        <p:nvSpPr>
          <p:cNvPr id="4" name="Text Placeholder 3"/>
          <p:cNvSpPr>
            <a:spLocks noGrp="1"/>
          </p:cNvSpPr>
          <p:nvPr>
            <p:ph type="body" sz="half" idx="2"/>
          </p:nvPr>
        </p:nvSpPr>
        <p:spPr>
          <a:xfrm>
            <a:off x="2589212" y="2369127"/>
            <a:ext cx="3505199" cy="3491922"/>
          </a:xfrm>
        </p:spPr>
        <p:txBody>
          <a:bodyPr>
            <a:normAutofit/>
          </a:bodyPr>
          <a:lstStyle/>
          <a:p>
            <a:pPr marL="285750" indent="-285750">
              <a:buFont typeface="Arial" panose="020B0604020202020204" pitchFamily="34" charset="0"/>
              <a:buChar char="•"/>
            </a:pPr>
            <a:r>
              <a:rPr lang="en-US" sz="2400" dirty="0" smtClean="0"/>
              <a:t>Scotland County Department of Social Services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Agencies and Businesses within the community</a:t>
            </a:r>
          </a:p>
        </p:txBody>
      </p:sp>
    </p:spTree>
    <p:extLst>
      <p:ext uri="{BB962C8B-B14F-4D97-AF65-F5344CB8AC3E}">
        <p14:creationId xmlns:p14="http://schemas.microsoft.com/office/powerpoint/2010/main" val="245606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a:t>
            </a:r>
            <a:r>
              <a:rPr lang="en-US" dirty="0" smtClean="0"/>
              <a:t> will the project take place?</a:t>
            </a:r>
            <a:endParaRPr lang="en-US" dirty="0"/>
          </a:p>
        </p:txBody>
      </p:sp>
      <p:sp>
        <p:nvSpPr>
          <p:cNvPr id="3" name="Content Placeholder 2"/>
          <p:cNvSpPr>
            <a:spLocks noGrp="1"/>
          </p:cNvSpPr>
          <p:nvPr>
            <p:ph idx="1"/>
          </p:nvPr>
        </p:nvSpPr>
        <p:spPr/>
        <p:txBody>
          <a:bodyPr/>
          <a:lstStyle/>
          <a:p>
            <a:r>
              <a:rPr lang="en-US" sz="2400" dirty="0" smtClean="0"/>
              <a:t>As there is no limit on the number of work experience contracts that the agency can have, I will continue to work on this project for the duration of my internship.  I will update old contracts and recruit new contracts so that the social workers will have a plethora of work sites in which they can place their clients.</a:t>
            </a:r>
          </a:p>
          <a:p>
            <a:pPr marL="0" indent="0">
              <a:buNone/>
            </a:pPr>
            <a:endParaRPr lang="en-US" dirty="0"/>
          </a:p>
          <a:p>
            <a:endParaRPr lang="en-US" dirty="0"/>
          </a:p>
        </p:txBody>
      </p:sp>
    </p:spTree>
    <p:extLst>
      <p:ext uri="{BB962C8B-B14F-4D97-AF65-F5344CB8AC3E}">
        <p14:creationId xmlns:p14="http://schemas.microsoft.com/office/powerpoint/2010/main" val="49410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a:t>
            </a:r>
            <a:r>
              <a:rPr lang="en-US" dirty="0" smtClean="0"/>
              <a:t> is the project being done?</a:t>
            </a:r>
            <a:endParaRPr lang="en-US" dirty="0"/>
          </a:p>
        </p:txBody>
      </p:sp>
      <p:sp>
        <p:nvSpPr>
          <p:cNvPr id="3" name="Content Placeholder 2"/>
          <p:cNvSpPr>
            <a:spLocks noGrp="1"/>
          </p:cNvSpPr>
          <p:nvPr>
            <p:ph idx="1"/>
          </p:nvPr>
        </p:nvSpPr>
        <p:spPr/>
        <p:txBody>
          <a:bodyPr/>
          <a:lstStyle/>
          <a:p>
            <a:r>
              <a:rPr lang="en-US" dirty="0" smtClean="0"/>
              <a:t>The contract book need to be updated. Some of the businesses and agencies are either no longer opened, they no longer with to participate or they have different contact information. </a:t>
            </a:r>
          </a:p>
          <a:p>
            <a:pPr marL="0" indent="0">
              <a:buNone/>
            </a:pPr>
            <a:endParaRPr lang="en-US" dirty="0" smtClean="0"/>
          </a:p>
          <a:p>
            <a:r>
              <a:rPr lang="en-US" dirty="0" smtClean="0"/>
              <a:t>Some of the contracts just need to be updated because they were signed 6 or more years ago under old management</a:t>
            </a:r>
            <a:r>
              <a:rPr lang="en-US" smtClean="0"/>
              <a:t>. </a:t>
            </a:r>
          </a:p>
          <a:p>
            <a:pPr marL="0" indent="0">
              <a:buNone/>
            </a:pPr>
            <a:endParaRPr lang="en-US" dirty="0" smtClean="0"/>
          </a:p>
          <a:p>
            <a:r>
              <a:rPr lang="en-US" dirty="0" smtClean="0"/>
              <a:t>I have recruited several new businesses in the area who are eager to work with our clients.  Also, I have had many of the older contracts updated that were either never used or who have gone under new management without any knowledge that the contract even existed. </a:t>
            </a:r>
            <a:endParaRPr lang="en-US" dirty="0"/>
          </a:p>
        </p:txBody>
      </p:sp>
    </p:spTree>
    <p:extLst>
      <p:ext uri="{BB962C8B-B14F-4D97-AF65-F5344CB8AC3E}">
        <p14:creationId xmlns:p14="http://schemas.microsoft.com/office/powerpoint/2010/main" val="74089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Competencies &amp; Practice Behaviors</a:t>
            </a:r>
            <a:endParaRPr lang="en-US" dirty="0"/>
          </a:p>
        </p:txBody>
      </p:sp>
      <p:sp>
        <p:nvSpPr>
          <p:cNvPr id="3" name="Content Placeholder 2"/>
          <p:cNvSpPr>
            <a:spLocks noGrp="1"/>
          </p:cNvSpPr>
          <p:nvPr>
            <p:ph idx="1"/>
          </p:nvPr>
        </p:nvSpPr>
        <p:spPr/>
        <p:txBody>
          <a:bodyPr>
            <a:normAutofit lnSpcReduction="10000"/>
          </a:bodyPr>
          <a:lstStyle/>
          <a:p>
            <a:r>
              <a:rPr lang="en-US" dirty="0" smtClean="0"/>
              <a:t>Demonstrate ethical and professional behavior</a:t>
            </a:r>
          </a:p>
          <a:p>
            <a:r>
              <a:rPr lang="en-US" dirty="0" smtClean="0"/>
              <a:t>Engage diversity and difference in practice</a:t>
            </a:r>
          </a:p>
          <a:p>
            <a:r>
              <a:rPr lang="en-US" dirty="0" smtClean="0"/>
              <a:t>Advance human rights and social, economic, and environmental justice</a:t>
            </a:r>
          </a:p>
          <a:p>
            <a:r>
              <a:rPr lang="en-US" dirty="0" smtClean="0"/>
              <a:t>Engage in practice-informed research and research-informed practice</a:t>
            </a:r>
          </a:p>
          <a:p>
            <a:r>
              <a:rPr lang="en-US" dirty="0" smtClean="0"/>
              <a:t>Engage in policy practice</a:t>
            </a:r>
          </a:p>
          <a:p>
            <a:r>
              <a:rPr lang="en-US" dirty="0" smtClean="0"/>
              <a:t>Engage with individuals, families, groups, organizations, and communities</a:t>
            </a:r>
          </a:p>
          <a:p>
            <a:r>
              <a:rPr lang="en-US" dirty="0" smtClean="0"/>
              <a:t>Assess individuals, families, groups, organizations, and communities</a:t>
            </a:r>
          </a:p>
          <a:p>
            <a:r>
              <a:rPr lang="en-US" dirty="0" smtClean="0"/>
              <a:t>Intervene with individuals, families, groups, organizations, and communities</a:t>
            </a:r>
          </a:p>
          <a:p>
            <a:r>
              <a:rPr lang="en-US" dirty="0" smtClean="0"/>
              <a:t>Evaluate practice with individuals, families, groups, organizations, and communities</a:t>
            </a:r>
            <a:endParaRPr lang="en-US" dirty="0"/>
          </a:p>
        </p:txBody>
      </p:sp>
    </p:spTree>
    <p:extLst>
      <p:ext uri="{BB962C8B-B14F-4D97-AF65-F5344CB8AC3E}">
        <p14:creationId xmlns:p14="http://schemas.microsoft.com/office/powerpoint/2010/main" val="21167859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164</TotalTime>
  <Words>434</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Wisp</vt:lpstr>
      <vt:lpstr>Agency Project </vt:lpstr>
      <vt:lpstr>What is the project? What is the WFES contract book?</vt:lpstr>
      <vt:lpstr>Work First Employment Services Contract Book</vt:lpstr>
      <vt:lpstr>Contract and Workers Comp. Forms</vt:lpstr>
      <vt:lpstr>Who will this project benefit?</vt:lpstr>
      <vt:lpstr>Where will the project take place?</vt:lpstr>
      <vt:lpstr>When will the project take place?</vt:lpstr>
      <vt:lpstr>Why is the project being done?</vt:lpstr>
      <vt:lpstr>Competencies &amp; Practice Behaviors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Project</dc:title>
  <dc:creator>Microsoft account</dc:creator>
  <cp:lastModifiedBy>Microsoft account</cp:lastModifiedBy>
  <cp:revision>9</cp:revision>
  <dcterms:created xsi:type="dcterms:W3CDTF">2017-03-18T18:41:51Z</dcterms:created>
  <dcterms:modified xsi:type="dcterms:W3CDTF">2017-03-22T22:23:23Z</dcterms:modified>
</cp:coreProperties>
</file>