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3/15/2017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presentation: Scotland County </a:t>
            </a:r>
            <a:r>
              <a:rPr lang="en-US" dirty="0" err="1" smtClean="0"/>
              <a:t>dss</a:t>
            </a:r>
            <a:r>
              <a:rPr lang="en-US" dirty="0" smtClean="0"/>
              <a:t> – work first employment services</a:t>
            </a:r>
            <a:endParaRPr lang="en-US" dirty="0"/>
          </a:p>
        </p:txBody>
      </p:sp>
      <p:sp>
        <p:nvSpPr>
          <p:cNvPr id="3" name="Subtitle 2"/>
          <p:cNvSpPr>
            <a:spLocks noGrp="1"/>
          </p:cNvSpPr>
          <p:nvPr>
            <p:ph type="subTitle" idx="1"/>
          </p:nvPr>
        </p:nvSpPr>
        <p:spPr/>
        <p:txBody>
          <a:bodyPr/>
          <a:lstStyle/>
          <a:p>
            <a:r>
              <a:rPr lang="en-US" dirty="0" smtClean="0"/>
              <a:t>April martin</a:t>
            </a:r>
            <a:endParaRPr lang="en-US" dirty="0"/>
          </a:p>
        </p:txBody>
      </p:sp>
    </p:spTree>
    <p:extLst>
      <p:ext uri="{BB962C8B-B14F-4D97-AF65-F5344CB8AC3E}">
        <p14:creationId xmlns:p14="http://schemas.microsoft.com/office/powerpoint/2010/main" val="2710317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Biases going in to the interview</a:t>
            </a:r>
            <a:endParaRPr lang="en-US" dirty="0"/>
          </a:p>
        </p:txBody>
      </p:sp>
      <p:sp>
        <p:nvSpPr>
          <p:cNvPr id="3" name="Content Placeholder 2"/>
          <p:cNvSpPr>
            <a:spLocks noGrp="1"/>
          </p:cNvSpPr>
          <p:nvPr>
            <p:ph sz="quarter" idx="13"/>
          </p:nvPr>
        </p:nvSpPr>
        <p:spPr/>
        <p:txBody>
          <a:bodyPr/>
          <a:lstStyle/>
          <a:p>
            <a:pPr marL="0" indent="0">
              <a:buNone/>
            </a:pPr>
            <a:r>
              <a:rPr lang="en-US" dirty="0" smtClean="0"/>
              <a:t>Since we are able to see the clients intake paperwork before meeting them and hearing their situation, it is easy to make assumptions of clients and why they are there to seek assistance. </a:t>
            </a:r>
          </a:p>
          <a:p>
            <a:pPr marL="0" indent="0">
              <a:buNone/>
            </a:pPr>
            <a:r>
              <a:rPr lang="en-US" dirty="0"/>
              <a:t>	</a:t>
            </a:r>
            <a:r>
              <a:rPr lang="en-US" dirty="0" smtClean="0"/>
              <a:t>when going to get the client she didn’t look like someone who we would 	perceive to be a “typical client” based on how she looked, dressed, and her 	demeanor.  She looked like a professional and I questioned why she would 	be there seeking financial help.  She was a woman in her 40’s with a young 	daughter and no income. </a:t>
            </a:r>
            <a:endParaRPr lang="en-US" dirty="0"/>
          </a:p>
        </p:txBody>
      </p:sp>
    </p:spTree>
    <p:extLst>
      <p:ext uri="{BB962C8B-B14F-4D97-AF65-F5344CB8AC3E}">
        <p14:creationId xmlns:p14="http://schemas.microsoft.com/office/powerpoint/2010/main" val="514828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differences</a:t>
            </a:r>
            <a:endParaRPr lang="en-US" dirty="0"/>
          </a:p>
        </p:txBody>
      </p:sp>
      <p:sp>
        <p:nvSpPr>
          <p:cNvPr id="3" name="Content Placeholder 2"/>
          <p:cNvSpPr>
            <a:spLocks noGrp="1"/>
          </p:cNvSpPr>
          <p:nvPr>
            <p:ph sz="quarter" idx="13"/>
          </p:nvPr>
        </p:nvSpPr>
        <p:spPr/>
        <p:txBody>
          <a:bodyPr/>
          <a:lstStyle/>
          <a:p>
            <a:r>
              <a:rPr lang="en-US" dirty="0" smtClean="0"/>
              <a:t>Clients values</a:t>
            </a:r>
          </a:p>
          <a:p>
            <a:pPr lvl="1"/>
            <a:r>
              <a:rPr lang="en-US" dirty="0" smtClean="0"/>
              <a:t>Family</a:t>
            </a:r>
          </a:p>
          <a:p>
            <a:pPr lvl="1"/>
            <a:r>
              <a:rPr lang="en-US" dirty="0" smtClean="0"/>
              <a:t>Self sufficiency</a:t>
            </a:r>
          </a:p>
          <a:p>
            <a:pPr lvl="1"/>
            <a:r>
              <a:rPr lang="en-US" dirty="0" smtClean="0"/>
              <a:t>Health</a:t>
            </a:r>
          </a:p>
          <a:p>
            <a:pPr lvl="1"/>
            <a:r>
              <a:rPr lang="en-US" dirty="0" smtClean="0"/>
              <a:t>Independent housing</a:t>
            </a:r>
          </a:p>
          <a:p>
            <a:pPr lvl="1"/>
            <a:r>
              <a:rPr lang="en-US" dirty="0" smtClean="0"/>
              <a:t>Applying for disability	</a:t>
            </a:r>
          </a:p>
          <a:p>
            <a:endParaRPr lang="en-US" dirty="0" smtClean="0"/>
          </a:p>
          <a:p>
            <a:endParaRPr lang="en-US" dirty="0"/>
          </a:p>
        </p:txBody>
      </p:sp>
      <p:sp>
        <p:nvSpPr>
          <p:cNvPr id="4" name="Content Placeholder 3"/>
          <p:cNvSpPr>
            <a:spLocks noGrp="1"/>
          </p:cNvSpPr>
          <p:nvPr>
            <p:ph sz="quarter" idx="14"/>
          </p:nvPr>
        </p:nvSpPr>
        <p:spPr/>
        <p:txBody>
          <a:bodyPr/>
          <a:lstStyle/>
          <a:p>
            <a:r>
              <a:rPr lang="en-US" dirty="0" smtClean="0"/>
              <a:t>Social work interns values</a:t>
            </a:r>
          </a:p>
          <a:p>
            <a:pPr lvl="1"/>
            <a:r>
              <a:rPr lang="en-US" dirty="0" smtClean="0"/>
              <a:t>Family</a:t>
            </a:r>
          </a:p>
          <a:p>
            <a:pPr lvl="1"/>
            <a:r>
              <a:rPr lang="en-US" dirty="0" smtClean="0"/>
              <a:t>Education</a:t>
            </a:r>
          </a:p>
          <a:p>
            <a:pPr lvl="1"/>
            <a:r>
              <a:rPr lang="en-US" dirty="0" smtClean="0"/>
              <a:t>Good work ethic</a:t>
            </a:r>
          </a:p>
          <a:p>
            <a:pPr lvl="1"/>
            <a:r>
              <a:rPr lang="en-US" dirty="0" smtClean="0"/>
              <a:t>Better opportunities for my children</a:t>
            </a:r>
          </a:p>
          <a:p>
            <a:pPr marL="457200" lvl="1" indent="0">
              <a:buNone/>
            </a:pPr>
            <a:endParaRPr lang="en-US" dirty="0" smtClean="0"/>
          </a:p>
          <a:p>
            <a:endParaRPr lang="en-US" dirty="0"/>
          </a:p>
        </p:txBody>
      </p:sp>
    </p:spTree>
    <p:extLst>
      <p:ext uri="{BB962C8B-B14F-4D97-AF65-F5344CB8AC3E}">
        <p14:creationId xmlns:p14="http://schemas.microsoft.com/office/powerpoint/2010/main" val="3460994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 strengths and limitations</a:t>
            </a:r>
            <a:endParaRPr lang="en-US" dirty="0"/>
          </a:p>
        </p:txBody>
      </p:sp>
      <p:sp>
        <p:nvSpPr>
          <p:cNvPr id="3" name="Content Placeholder 2"/>
          <p:cNvSpPr>
            <a:spLocks noGrp="1"/>
          </p:cNvSpPr>
          <p:nvPr>
            <p:ph sz="quarter" idx="13"/>
          </p:nvPr>
        </p:nvSpPr>
        <p:spPr/>
        <p:txBody>
          <a:bodyPr/>
          <a:lstStyle/>
          <a:p>
            <a:pPr marL="0" indent="0" algn="ctr">
              <a:buNone/>
            </a:pPr>
            <a:r>
              <a:rPr lang="en-US" dirty="0" smtClean="0"/>
              <a:t>Strengths</a:t>
            </a:r>
          </a:p>
          <a:p>
            <a:pPr marL="0" indent="0">
              <a:buNone/>
            </a:pPr>
            <a:r>
              <a:rPr lang="en-US" dirty="0" smtClean="0"/>
              <a:t>Family support</a:t>
            </a:r>
          </a:p>
          <a:p>
            <a:pPr marL="0" indent="0">
              <a:buNone/>
            </a:pPr>
            <a:r>
              <a:rPr lang="en-US" dirty="0" smtClean="0"/>
              <a:t>College education     </a:t>
            </a:r>
          </a:p>
          <a:p>
            <a:pPr marL="0" indent="0">
              <a:buNone/>
            </a:pPr>
            <a:r>
              <a:rPr lang="en-US" dirty="0" smtClean="0"/>
              <a:t>Determination</a:t>
            </a:r>
          </a:p>
          <a:p>
            <a:pPr marL="0" indent="0">
              <a:buNone/>
            </a:pPr>
            <a:r>
              <a:rPr lang="en-US" dirty="0" smtClean="0"/>
              <a:t>Transportation</a:t>
            </a:r>
          </a:p>
          <a:p>
            <a:pPr marL="0" indent="0">
              <a:buNone/>
            </a:pPr>
            <a:endParaRPr lang="en-US" dirty="0" smtClean="0"/>
          </a:p>
          <a:p>
            <a:pPr marL="0" indent="0">
              <a:buNone/>
            </a:pPr>
            <a:r>
              <a:rPr lang="en-US" dirty="0" smtClean="0"/>
              <a:t> </a:t>
            </a:r>
            <a:endParaRPr lang="en-US" dirty="0"/>
          </a:p>
        </p:txBody>
      </p:sp>
      <p:sp>
        <p:nvSpPr>
          <p:cNvPr id="4" name="Content Placeholder 3"/>
          <p:cNvSpPr>
            <a:spLocks noGrp="1"/>
          </p:cNvSpPr>
          <p:nvPr>
            <p:ph sz="quarter" idx="14"/>
          </p:nvPr>
        </p:nvSpPr>
        <p:spPr/>
        <p:txBody>
          <a:bodyPr/>
          <a:lstStyle/>
          <a:p>
            <a:pPr marL="0" indent="0" algn="ctr">
              <a:buNone/>
            </a:pPr>
            <a:r>
              <a:rPr lang="en-US" dirty="0" smtClean="0"/>
              <a:t>Limitations</a:t>
            </a:r>
          </a:p>
          <a:p>
            <a:pPr marL="0" indent="0">
              <a:buNone/>
            </a:pPr>
            <a:r>
              <a:rPr lang="en-US" dirty="0" smtClean="0"/>
              <a:t>Health problems</a:t>
            </a:r>
          </a:p>
          <a:p>
            <a:pPr marL="0" indent="0">
              <a:buNone/>
            </a:pPr>
            <a:r>
              <a:rPr lang="en-US" dirty="0" smtClean="0"/>
              <a:t>Depression</a:t>
            </a:r>
          </a:p>
          <a:p>
            <a:pPr marL="0" indent="0">
              <a:buNone/>
            </a:pPr>
            <a:r>
              <a:rPr lang="en-US" dirty="0" smtClean="0"/>
              <a:t>No reliable income</a:t>
            </a:r>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175" y="3435928"/>
            <a:ext cx="1352550" cy="16573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3201" y="3435928"/>
            <a:ext cx="1302881" cy="1657350"/>
          </a:xfrm>
          <a:prstGeom prst="rect">
            <a:avLst/>
          </a:prstGeom>
        </p:spPr>
      </p:pic>
    </p:spTree>
    <p:extLst>
      <p:ext uri="{BB962C8B-B14F-4D97-AF65-F5344CB8AC3E}">
        <p14:creationId xmlns:p14="http://schemas.microsoft.com/office/powerpoint/2010/main" val="4095815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events shaped the client into the person they are now?</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32309" r="32309"/>
          <a:stretch>
            <a:fillRect/>
          </a:stretch>
        </p:blipFill>
        <p:spPr/>
      </p:pic>
      <p:sp>
        <p:nvSpPr>
          <p:cNvPr id="4" name="Text Placeholder 3"/>
          <p:cNvSpPr>
            <a:spLocks noGrp="1"/>
          </p:cNvSpPr>
          <p:nvPr>
            <p:ph type="body" sz="half" idx="2"/>
          </p:nvPr>
        </p:nvSpPr>
        <p:spPr/>
        <p:txBody>
          <a:bodyPr/>
          <a:lstStyle/>
          <a:p>
            <a:pPr algn="l"/>
            <a:r>
              <a:rPr lang="en-US" dirty="0" smtClean="0"/>
              <a:t>Children being bullied in school made her move from Raleigh to Scotland county thinking that things would be better for them.</a:t>
            </a:r>
          </a:p>
          <a:p>
            <a:pPr algn="l"/>
            <a:r>
              <a:rPr lang="en-US" dirty="0" smtClean="0"/>
              <a:t>Health problems caused her to have to close her business and become dependent on her mother for a place to live and financial support.</a:t>
            </a:r>
          </a:p>
          <a:p>
            <a:pPr algn="l"/>
            <a:r>
              <a:rPr lang="en-US" dirty="0" smtClean="0"/>
              <a:t>She was unable to pay for her children to go to private school when her business closed and her only means of income is child support from her ex husband.  </a:t>
            </a:r>
          </a:p>
        </p:txBody>
      </p:sp>
    </p:spTree>
    <p:extLst>
      <p:ext uri="{BB962C8B-B14F-4D97-AF65-F5344CB8AC3E}">
        <p14:creationId xmlns:p14="http://schemas.microsoft.com/office/powerpoint/2010/main" val="3190455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recommendation about diagnosis, interventions or treatment…</a:t>
            </a:r>
            <a:endParaRPr lang="en-US" dirty="0"/>
          </a:p>
        </p:txBody>
      </p:sp>
      <p:sp>
        <p:nvSpPr>
          <p:cNvPr id="3" name="Content Placeholder 2"/>
          <p:cNvSpPr>
            <a:spLocks noGrp="1"/>
          </p:cNvSpPr>
          <p:nvPr>
            <p:ph sz="quarter" idx="13"/>
          </p:nvPr>
        </p:nvSpPr>
        <p:spPr/>
        <p:txBody>
          <a:bodyPr/>
          <a:lstStyle/>
          <a:p>
            <a:pPr marL="0" indent="0">
              <a:buNone/>
            </a:pPr>
            <a:r>
              <a:rPr lang="en-US" dirty="0" smtClean="0"/>
              <a:t>Long term goals:</a:t>
            </a:r>
          </a:p>
          <a:p>
            <a:pPr lvl="1"/>
            <a:r>
              <a:rPr lang="en-US" dirty="0" smtClean="0"/>
              <a:t>Keep all scheduled health care appointments</a:t>
            </a:r>
          </a:p>
          <a:p>
            <a:pPr lvl="1"/>
            <a:r>
              <a:rPr lang="en-US" dirty="0" smtClean="0"/>
              <a:t>Apply for disability</a:t>
            </a:r>
          </a:p>
          <a:p>
            <a:pPr lvl="1"/>
            <a:r>
              <a:rPr lang="en-US" dirty="0" smtClean="0"/>
              <a:t>Maintain stable housing</a:t>
            </a:r>
          </a:p>
          <a:p>
            <a:pPr marL="0" indent="0">
              <a:buNone/>
            </a:pPr>
            <a:r>
              <a:rPr lang="en-US" dirty="0" smtClean="0"/>
              <a:t>Short term goals:</a:t>
            </a:r>
          </a:p>
          <a:p>
            <a:pPr lvl="1"/>
            <a:r>
              <a:rPr lang="en-US" dirty="0" smtClean="0"/>
              <a:t>Seek help from a mental health provider for depression</a:t>
            </a:r>
          </a:p>
          <a:p>
            <a:pPr lvl="1"/>
            <a:r>
              <a:rPr lang="en-US" dirty="0" smtClean="0"/>
              <a:t>Apply for Medicaid and food stamps</a:t>
            </a:r>
          </a:p>
          <a:p>
            <a:endParaRPr lang="en-US" dirty="0"/>
          </a:p>
        </p:txBody>
      </p:sp>
    </p:spTree>
    <p:extLst>
      <p:ext uri="{BB962C8B-B14F-4D97-AF65-F5344CB8AC3E}">
        <p14:creationId xmlns:p14="http://schemas.microsoft.com/office/powerpoint/2010/main" val="4263350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research say about the clients diagnosis/problem/treatment?</a:t>
            </a:r>
            <a:endParaRPr lang="en-US" dirty="0"/>
          </a:p>
        </p:txBody>
      </p:sp>
      <p:sp>
        <p:nvSpPr>
          <p:cNvPr id="3" name="Content Placeholder 2"/>
          <p:cNvSpPr>
            <a:spLocks noGrp="1"/>
          </p:cNvSpPr>
          <p:nvPr>
            <p:ph sz="quarter" idx="13"/>
          </p:nvPr>
        </p:nvSpPr>
        <p:spPr/>
        <p:txBody>
          <a:bodyPr>
            <a:normAutofit/>
          </a:bodyPr>
          <a:lstStyle/>
          <a:p>
            <a:pPr marL="0" indent="0">
              <a:buNone/>
            </a:pPr>
            <a:endParaRPr lang="en-US" sz="2800" dirty="0" smtClean="0"/>
          </a:p>
          <a:p>
            <a:pPr marL="0" indent="0">
              <a:buNone/>
            </a:pPr>
            <a:r>
              <a:rPr lang="en-US" sz="2800" dirty="0" smtClean="0"/>
              <a:t>“</a:t>
            </a:r>
            <a:r>
              <a:rPr lang="en-US" sz="2800" dirty="0"/>
              <a:t>Accumulated research suggests that unemployment is associated with increased </a:t>
            </a:r>
            <a:r>
              <a:rPr lang="en-US" sz="2800" dirty="0" smtClean="0"/>
              <a:t>depression…” (Sheeran, Abrams, &amp; Orbell, 1995, pg. 65).</a:t>
            </a:r>
          </a:p>
          <a:p>
            <a:pPr marL="0" indent="0">
              <a:buNone/>
            </a:pPr>
            <a:endParaRPr lang="en-US" dirty="0"/>
          </a:p>
          <a:p>
            <a:pPr marL="0" indent="0">
              <a:buNone/>
            </a:pPr>
            <a:endParaRPr lang="en-US" sz="1600" dirty="0" smtClean="0"/>
          </a:p>
          <a:p>
            <a:pPr marL="0" indent="0">
              <a:buNone/>
            </a:pPr>
            <a:endParaRPr lang="en-US" sz="1600" dirty="0"/>
          </a:p>
          <a:p>
            <a:pPr marL="0" indent="0">
              <a:buNone/>
            </a:pPr>
            <a:endParaRPr lang="en-US" sz="1600" dirty="0" smtClean="0"/>
          </a:p>
        </p:txBody>
      </p:sp>
    </p:spTree>
    <p:extLst>
      <p:ext uri="{BB962C8B-B14F-4D97-AF65-F5344CB8AC3E}">
        <p14:creationId xmlns:p14="http://schemas.microsoft.com/office/powerpoint/2010/main" val="49633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 recommendations for the agency</a:t>
            </a:r>
            <a:endParaRPr lang="en-US" dirty="0"/>
          </a:p>
        </p:txBody>
      </p:sp>
      <p:sp>
        <p:nvSpPr>
          <p:cNvPr id="3" name="Content Placeholder 2"/>
          <p:cNvSpPr>
            <a:spLocks noGrp="1"/>
          </p:cNvSpPr>
          <p:nvPr>
            <p:ph sz="quarter" idx="13"/>
          </p:nvPr>
        </p:nvSpPr>
        <p:spPr/>
        <p:txBody>
          <a:bodyPr/>
          <a:lstStyle/>
          <a:p>
            <a:pPr marL="0" indent="0">
              <a:buNone/>
            </a:pPr>
            <a:r>
              <a:rPr lang="en-US" dirty="0" smtClean="0"/>
              <a:t>I agree with the client that there should be more funding available to help with housing as well as furniture and other household items.  This concern has been discussed with my supervisor. </a:t>
            </a:r>
          </a:p>
          <a:p>
            <a:pPr marL="0" indent="0">
              <a:buNone/>
            </a:pPr>
            <a:endParaRPr lang="en-US" dirty="0"/>
          </a:p>
        </p:txBody>
      </p:sp>
      <p:sp>
        <p:nvSpPr>
          <p:cNvPr id="4" name="Text Placeholder 3"/>
          <p:cNvSpPr>
            <a:spLocks noGrp="1"/>
          </p:cNvSpPr>
          <p:nvPr>
            <p:ph type="body" sz="half" idx="2"/>
          </p:nvPr>
        </p:nvSpPr>
        <p:spPr/>
        <p:txBody>
          <a:bodyPr/>
          <a:lstStyle/>
          <a:p>
            <a:pPr algn="l"/>
            <a:endParaRPr lang="en-US" dirty="0" smtClean="0"/>
          </a:p>
          <a:p>
            <a:pPr algn="l"/>
            <a:r>
              <a:rPr lang="en-US" dirty="0" smtClean="0"/>
              <a:t>The client felt that the agency provided her with useful information </a:t>
            </a:r>
            <a:r>
              <a:rPr lang="en-US" smtClean="0"/>
              <a:t>and </a:t>
            </a:r>
            <a:r>
              <a:rPr lang="en-US" smtClean="0"/>
              <a:t>that </a:t>
            </a:r>
            <a:r>
              <a:rPr lang="en-US" dirty="0" smtClean="0"/>
              <a:t>the services she received met her expectations.  </a:t>
            </a:r>
          </a:p>
          <a:p>
            <a:pPr algn="l"/>
            <a:r>
              <a:rPr lang="en-US" dirty="0" smtClean="0"/>
              <a:t>She did however feel that they should be able to better serve clients with resources to obtain housing.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4146" y="2632852"/>
            <a:ext cx="3602758" cy="3158347"/>
          </a:xfrm>
          <a:prstGeom prst="rect">
            <a:avLst/>
          </a:prstGeom>
        </p:spPr>
      </p:pic>
    </p:spTree>
    <p:extLst>
      <p:ext uri="{BB962C8B-B14F-4D97-AF65-F5344CB8AC3E}">
        <p14:creationId xmlns:p14="http://schemas.microsoft.com/office/powerpoint/2010/main" val="883687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Competencies, practice behaviors, and references</a:t>
            </a:r>
            <a:endParaRPr lang="en-US" dirty="0"/>
          </a:p>
        </p:txBody>
      </p:sp>
      <p:sp>
        <p:nvSpPr>
          <p:cNvPr id="3" name="Content Placeholder 2"/>
          <p:cNvSpPr>
            <a:spLocks noGrp="1"/>
          </p:cNvSpPr>
          <p:nvPr>
            <p:ph sz="quarter" idx="13"/>
          </p:nvPr>
        </p:nvSpPr>
        <p:spPr/>
        <p:txBody>
          <a:bodyPr/>
          <a:lstStyle/>
          <a:p>
            <a:pPr marL="0" indent="0">
              <a:buNone/>
            </a:pPr>
            <a:r>
              <a:rPr lang="en-US" dirty="0" smtClean="0"/>
              <a:t>1.2, 1.4, 2.7, 2.8, 3.10, 4.11, 4.12, 4.13, 7.19, 7.22, 8.23, 9.31</a:t>
            </a:r>
          </a:p>
          <a:p>
            <a:endParaRPr lang="en-US" dirty="0"/>
          </a:p>
          <a:p>
            <a:pPr marL="0" indent="0">
              <a:buNone/>
            </a:pPr>
            <a:endParaRPr lang="en-US" dirty="0" smtClean="0"/>
          </a:p>
          <a:p>
            <a:pPr marL="0" indent="0">
              <a:buNone/>
            </a:pPr>
            <a:r>
              <a:rPr lang="en-US" sz="1800" dirty="0"/>
              <a:t>Sheeran, P., Abrams, D., &amp; Orbell, S. (1995). Unemployment, Self-Esteem, and Depression: </a:t>
            </a:r>
            <a:r>
              <a:rPr lang="en-US" sz="1800" dirty="0" smtClean="0"/>
              <a:t>	A </a:t>
            </a:r>
            <a:r>
              <a:rPr lang="en-US" sz="1800" dirty="0"/>
              <a:t>Social </a:t>
            </a:r>
            <a:r>
              <a:rPr lang="en-US" sz="1800" dirty="0" smtClean="0"/>
              <a:t>	Comparison </a:t>
            </a:r>
            <a:r>
              <a:rPr lang="en-US" sz="1800" dirty="0"/>
              <a:t>Theory Approach. Basic &amp; Applied Social Psychology, </a:t>
            </a:r>
            <a:r>
              <a:rPr lang="en-US" sz="1800" dirty="0" smtClean="0"/>
              <a:t>	17(1/2</a:t>
            </a:r>
            <a:r>
              <a:rPr lang="en-US" sz="1800" dirty="0"/>
              <a:t>), 65-82. </a:t>
            </a:r>
          </a:p>
          <a:p>
            <a:pPr marL="0" indent="0">
              <a:buNone/>
            </a:pPr>
            <a:r>
              <a:rPr lang="en-US" dirty="0" smtClean="0"/>
              <a:t> </a:t>
            </a:r>
            <a:endParaRPr lang="en-US" dirty="0"/>
          </a:p>
        </p:txBody>
      </p:sp>
    </p:spTree>
    <p:extLst>
      <p:ext uri="{BB962C8B-B14F-4D97-AF65-F5344CB8AC3E}">
        <p14:creationId xmlns:p14="http://schemas.microsoft.com/office/powerpoint/2010/main" val="172481817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152</TotalTime>
  <Words>401</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Droplet</vt:lpstr>
      <vt:lpstr>Case presentation: Scotland County dss – work first employment services</vt:lpstr>
      <vt:lpstr>Biases going in to the interview</vt:lpstr>
      <vt:lpstr>Value differences</vt:lpstr>
      <vt:lpstr>Clients strengths and limitations</vt:lpstr>
      <vt:lpstr>What events shaped the client into the person they are now?</vt:lpstr>
      <vt:lpstr>Staff recommendation about diagnosis, interventions or treatment…</vt:lpstr>
      <vt:lpstr>What does research say about the clients diagnosis/problem/treatment?</vt:lpstr>
      <vt:lpstr>Clients recommendations for the agency</vt:lpstr>
      <vt:lpstr>Competencies, practice behaviors, and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 Scotland County dss – work first employment services</dc:title>
  <dc:creator>Microsoft account</dc:creator>
  <cp:lastModifiedBy>Microsoft account</cp:lastModifiedBy>
  <cp:revision>11</cp:revision>
  <dcterms:created xsi:type="dcterms:W3CDTF">2017-03-13T23:30:22Z</dcterms:created>
  <dcterms:modified xsi:type="dcterms:W3CDTF">2017-03-15T22:46:27Z</dcterms:modified>
</cp:coreProperties>
</file>