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Social Work Competency #1	</a:t>
            </a:r>
            <a:endParaRPr lang="en-US" sz="4800" dirty="0"/>
          </a:p>
        </p:txBody>
      </p:sp>
      <p:sp>
        <p:nvSpPr>
          <p:cNvPr id="3" name="Subtitle 2"/>
          <p:cNvSpPr>
            <a:spLocks noGrp="1"/>
          </p:cNvSpPr>
          <p:nvPr>
            <p:ph type="subTitle" idx="1"/>
          </p:nvPr>
        </p:nvSpPr>
        <p:spPr/>
        <p:txBody>
          <a:bodyPr/>
          <a:lstStyle/>
          <a:p>
            <a:r>
              <a:rPr lang="en-US" b="1" i="1" dirty="0" smtClean="0"/>
              <a:t>Demonstrate Ethical and Professional Behavior</a:t>
            </a:r>
          </a:p>
          <a:p>
            <a:r>
              <a:rPr lang="en-US" dirty="0" smtClean="0"/>
              <a:t>April Martin</a:t>
            </a:r>
            <a:endParaRPr lang="en-US" dirty="0"/>
          </a:p>
        </p:txBody>
      </p:sp>
    </p:spTree>
    <p:extLst>
      <p:ext uri="{BB962C8B-B14F-4D97-AF65-F5344CB8AC3E}">
        <p14:creationId xmlns:p14="http://schemas.microsoft.com/office/powerpoint/2010/main" val="2619761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Using technology ethically and appropriately to facilitate practice outcomes. </a:t>
            </a:r>
            <a:endParaRPr lang="en-US" sz="2800" dirty="0"/>
          </a:p>
        </p:txBody>
      </p:sp>
      <p:sp>
        <p:nvSpPr>
          <p:cNvPr id="4" name="Content Placeholder 3"/>
          <p:cNvSpPr>
            <a:spLocks noGrp="1"/>
          </p:cNvSpPr>
          <p:nvPr>
            <p:ph idx="1"/>
          </p:nvPr>
        </p:nvSpPr>
        <p:spPr/>
        <p:txBody>
          <a:bodyPr/>
          <a:lstStyle/>
          <a:p>
            <a:r>
              <a:rPr lang="en-US" dirty="0"/>
              <a:t>Social workers should protect the confidentiality of clients’ written and electronic records and other </a:t>
            </a:r>
            <a:r>
              <a:rPr lang="en-US" dirty="0" smtClean="0"/>
              <a:t>sensitive </a:t>
            </a:r>
            <a:r>
              <a:rPr lang="en-US" dirty="0"/>
              <a:t>information. Social workers should take reasonable steps to ensure that clients’ records are stored in a secure location and that clients’ records are not available to others who are not authorized to have </a:t>
            </a:r>
            <a:r>
              <a:rPr lang="en-US" dirty="0" smtClean="0"/>
              <a:t>access (NASW, 2008).</a:t>
            </a:r>
          </a:p>
          <a:p>
            <a:pPr lvl="1"/>
            <a:r>
              <a:rPr lang="en-US" dirty="0" smtClean="0"/>
              <a:t>Keeping records in locked file drawers.</a:t>
            </a:r>
          </a:p>
          <a:p>
            <a:pPr lvl="1"/>
            <a:r>
              <a:rPr lang="en-US" dirty="0" smtClean="0"/>
              <a:t>Do not leave documentation with personal information lying around or on a computer screen that is visible for others to see.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881714">
            <a:off x="8790709" y="4838360"/>
            <a:ext cx="2286000" cy="1495425"/>
          </a:xfrm>
          <a:prstGeom prst="rect">
            <a:avLst/>
          </a:prstGeom>
        </p:spPr>
      </p:pic>
    </p:spTree>
    <p:extLst>
      <p:ext uri="{BB962C8B-B14F-4D97-AF65-F5344CB8AC3E}">
        <p14:creationId xmlns:p14="http://schemas.microsoft.com/office/powerpoint/2010/main" val="318274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Using technology ethically and appropriately to facilitate practice outcomes cont.</a:t>
            </a:r>
            <a:endParaRPr lang="en-US" sz="2800" dirty="0"/>
          </a:p>
        </p:txBody>
      </p:sp>
      <p:sp>
        <p:nvSpPr>
          <p:cNvPr id="3" name="Content Placeholder 2"/>
          <p:cNvSpPr>
            <a:spLocks noGrp="1"/>
          </p:cNvSpPr>
          <p:nvPr>
            <p:ph idx="1"/>
          </p:nvPr>
        </p:nvSpPr>
        <p:spPr/>
        <p:txBody>
          <a:bodyPr/>
          <a:lstStyle/>
          <a:p>
            <a:r>
              <a:rPr lang="en-US" dirty="0"/>
              <a:t>Social workers should not discuss confidential information in any setting unless privacy can be ensured. Social workers should not discuss confidential information in public or semipublic areas such as hallways, waiting rooms, elevators, and restaurants (NASW, </a:t>
            </a:r>
            <a:r>
              <a:rPr lang="en-US" dirty="0" smtClean="0"/>
              <a:t>2008) </a:t>
            </a:r>
            <a:endParaRPr lang="en-US" dirty="0"/>
          </a:p>
          <a:p>
            <a:pPr lvl="1"/>
            <a:r>
              <a:rPr lang="en-US" dirty="0"/>
              <a:t>Making sure the door is closed or that you and your client are in a private area when you are discussing their case. </a:t>
            </a:r>
          </a:p>
          <a:p>
            <a:pPr lvl="1"/>
            <a:r>
              <a:rPr lang="en-US" dirty="0" smtClean="0"/>
              <a:t>When discussing information about a client or a case you should be mindful of saying the persons name or identifying information in a public setting in case others can hear. </a:t>
            </a:r>
            <a:endParaRPr lang="en-US" dirty="0"/>
          </a:p>
        </p:txBody>
      </p:sp>
    </p:spTree>
    <p:extLst>
      <p:ext uri="{BB962C8B-B14F-4D97-AF65-F5344CB8AC3E}">
        <p14:creationId xmlns:p14="http://schemas.microsoft.com/office/powerpoint/2010/main" val="3534877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Demonstrate professional demeanor.</a:t>
            </a:r>
            <a:endParaRPr lang="en-US" dirty="0"/>
          </a:p>
        </p:txBody>
      </p:sp>
      <p:sp>
        <p:nvSpPr>
          <p:cNvPr id="3" name="Content Placeholder 2"/>
          <p:cNvSpPr>
            <a:spLocks noGrp="1"/>
          </p:cNvSpPr>
          <p:nvPr>
            <p:ph idx="1"/>
          </p:nvPr>
        </p:nvSpPr>
        <p:spPr>
          <a:xfrm>
            <a:off x="2589212" y="1427017"/>
            <a:ext cx="8915400" cy="4959927"/>
          </a:xfrm>
        </p:spPr>
        <p:txBody>
          <a:bodyPr/>
          <a:lstStyle/>
          <a:p>
            <a:endParaRPr lang="en-US" dirty="0" smtClean="0"/>
          </a:p>
          <a:p>
            <a:endParaRPr lang="en-US" dirty="0"/>
          </a:p>
          <a:p>
            <a:endParaRPr lang="en-US" dirty="0" smtClean="0"/>
          </a:p>
          <a:p>
            <a:r>
              <a:rPr lang="en-US" dirty="0" smtClean="0"/>
              <a:t>Dressing </a:t>
            </a:r>
            <a:r>
              <a:rPr lang="en-US" dirty="0" smtClean="0"/>
              <a:t>professionally</a:t>
            </a:r>
          </a:p>
          <a:p>
            <a:endParaRPr lang="en-US" dirty="0" smtClean="0"/>
          </a:p>
          <a:p>
            <a:r>
              <a:rPr lang="en-US" dirty="0" smtClean="0"/>
              <a:t>Using proper grammar</a:t>
            </a:r>
          </a:p>
          <a:p>
            <a:endParaRPr lang="en-US" dirty="0" smtClean="0"/>
          </a:p>
          <a:p>
            <a:r>
              <a:rPr lang="en-US" dirty="0" smtClean="0"/>
              <a:t>Being respectful and courteous to clients and coworkers.</a:t>
            </a:r>
          </a:p>
          <a:p>
            <a:endParaRPr lang="en-US" dirty="0" smtClean="0"/>
          </a:p>
          <a:p>
            <a:r>
              <a:rPr lang="en-US" dirty="0" smtClean="0"/>
              <a:t>Electronic communication within the agency should be used solely for the needs and best interest of the client.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0218" y="1634836"/>
            <a:ext cx="2105891" cy="2272144"/>
          </a:xfrm>
          <a:prstGeom prst="rect">
            <a:avLst/>
          </a:prstGeom>
        </p:spPr>
      </p:pic>
    </p:spTree>
    <p:extLst>
      <p:ext uri="{BB962C8B-B14F-4D97-AF65-F5344CB8AC3E}">
        <p14:creationId xmlns:p14="http://schemas.microsoft.com/office/powerpoint/2010/main" val="87844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reflection to manage personal values…		</a:t>
            </a:r>
            <a:endParaRPr lang="en-US" dirty="0"/>
          </a:p>
        </p:txBody>
      </p:sp>
      <p:sp>
        <p:nvSpPr>
          <p:cNvPr id="3" name="Content Placeholder 2"/>
          <p:cNvSpPr>
            <a:spLocks noGrp="1"/>
          </p:cNvSpPr>
          <p:nvPr>
            <p:ph idx="1"/>
          </p:nvPr>
        </p:nvSpPr>
        <p:spPr/>
        <p:txBody>
          <a:bodyPr>
            <a:normAutofit lnSpcReduction="10000"/>
          </a:bodyPr>
          <a:lstStyle/>
          <a:p>
            <a:r>
              <a:rPr lang="en-US" dirty="0" smtClean="0"/>
              <a:t>Often times using reflection can better help the social worker relate to what the client is saying. </a:t>
            </a:r>
          </a:p>
          <a:p>
            <a:r>
              <a:rPr lang="en-US" dirty="0" smtClean="0"/>
              <a:t>It is even more helpful if the social worker is familiar or has experienced the same dilemma as the client is currently.</a:t>
            </a:r>
          </a:p>
          <a:p>
            <a:pPr marL="0" indent="0">
              <a:buNone/>
            </a:pPr>
            <a:r>
              <a:rPr lang="en-US" dirty="0" smtClean="0"/>
              <a:t>Ex: client I saw last week was volunteering at an agency that she really liked to receive her benefits. She mentioned that there may be a permanent position available soon and that she would like to have it.  </a:t>
            </a:r>
          </a:p>
          <a:p>
            <a:pPr marL="0" indent="0">
              <a:buNone/>
            </a:pPr>
            <a:r>
              <a:rPr lang="en-US" dirty="0" smtClean="0"/>
              <a:t>Client: “This is a lot of volunteer work that I have to do for such a small amount of income”.</a:t>
            </a:r>
          </a:p>
          <a:p>
            <a:pPr marL="0" indent="0">
              <a:buNone/>
            </a:pPr>
            <a:r>
              <a:rPr lang="en-US" dirty="0" smtClean="0"/>
              <a:t>Social worker: “You are exactly right, but you said that a permanent position will be available soon and if you continue to do a great job and show your willingness to work, there’s a possibility that you could get the job…”. </a:t>
            </a:r>
            <a:endParaRPr lang="en-US" dirty="0"/>
          </a:p>
        </p:txBody>
      </p:sp>
    </p:spTree>
    <p:extLst>
      <p:ext uri="{BB962C8B-B14F-4D97-AF65-F5344CB8AC3E}">
        <p14:creationId xmlns:p14="http://schemas.microsoft.com/office/powerpoint/2010/main" val="151203020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177</TotalTime>
  <Words>414</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Wisp</vt:lpstr>
      <vt:lpstr>Social Work Competency #1 </vt:lpstr>
      <vt:lpstr>Using technology ethically and appropriately to facilitate practice outcomes. </vt:lpstr>
      <vt:lpstr>Using technology ethically and appropriately to facilitate practice outcomes cont.</vt:lpstr>
      <vt:lpstr>Demonstrate professional demeanor.</vt:lpstr>
      <vt:lpstr>Using reflection to manage personal values…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Competency #1</dc:title>
  <dc:creator>Microsoft account</dc:creator>
  <cp:lastModifiedBy>Microsoft account</cp:lastModifiedBy>
  <cp:revision>10</cp:revision>
  <dcterms:created xsi:type="dcterms:W3CDTF">2017-01-25T01:18:56Z</dcterms:created>
  <dcterms:modified xsi:type="dcterms:W3CDTF">2017-01-25T05:17:52Z</dcterms:modified>
</cp:coreProperties>
</file>