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96DFF08F-DC6B-4601-B491-B0F83F6DD2DA}" type="datetimeFigureOut">
              <a:rPr lang="en-US" dirty="0"/>
              <a:pPr/>
              <a:t>1/24/2017</a:t>
            </a:fld>
            <a:endParaRPr lang="en-US" dirty="0"/>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1/24/2017</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Work Competency #2</a:t>
            </a:r>
            <a:endParaRPr lang="en-US" dirty="0"/>
          </a:p>
        </p:txBody>
      </p:sp>
      <p:sp>
        <p:nvSpPr>
          <p:cNvPr id="3" name="Subtitle 2"/>
          <p:cNvSpPr>
            <a:spLocks noGrp="1"/>
          </p:cNvSpPr>
          <p:nvPr>
            <p:ph type="subTitle" idx="1"/>
          </p:nvPr>
        </p:nvSpPr>
        <p:spPr/>
        <p:txBody>
          <a:bodyPr/>
          <a:lstStyle/>
          <a:p>
            <a:r>
              <a:rPr lang="en-US" b="1" i="1" dirty="0" smtClean="0"/>
              <a:t>Engage Diversity and Difference in Practice</a:t>
            </a:r>
          </a:p>
          <a:p>
            <a:r>
              <a:rPr lang="en-US" dirty="0" smtClean="0"/>
              <a:t>April Martin</a:t>
            </a:r>
            <a:endParaRPr lang="en-US" dirty="0"/>
          </a:p>
        </p:txBody>
      </p:sp>
    </p:spTree>
    <p:extLst>
      <p:ext uri="{BB962C8B-B14F-4D97-AF65-F5344CB8AC3E}">
        <p14:creationId xmlns:p14="http://schemas.microsoft.com/office/powerpoint/2010/main" val="171143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Apply and communicate understanding of the importance of diversity and difference in shaping life experiences in practice at the micro, mezzo, and macro levels.</a:t>
            </a:r>
            <a:endParaRPr lang="en-US" sz="3200" dirty="0"/>
          </a:p>
        </p:txBody>
      </p:sp>
      <p:sp>
        <p:nvSpPr>
          <p:cNvPr id="3" name="Content Placeholder 2"/>
          <p:cNvSpPr>
            <a:spLocks noGrp="1"/>
          </p:cNvSpPr>
          <p:nvPr>
            <p:ph idx="1"/>
          </p:nvPr>
        </p:nvSpPr>
        <p:spPr/>
        <p:txBody>
          <a:bodyPr/>
          <a:lstStyle/>
          <a:p>
            <a:r>
              <a:rPr lang="en-US" dirty="0" smtClean="0"/>
              <a:t>Diversity </a:t>
            </a:r>
            <a:r>
              <a:rPr lang="en-US" dirty="0"/>
              <a:t>is importance in any agency/practice setting. As a social worker, you must be mindful that every culture is different and each person does, reacts, and responds to circumstances differently. </a:t>
            </a:r>
            <a:endParaRPr lang="en-US" dirty="0" smtClean="0"/>
          </a:p>
          <a:p>
            <a:r>
              <a:rPr lang="en-US" dirty="0"/>
              <a:t>Social workers need to be aware of the diverse populations within the area in which their agency/practice serves so that they are able to provide for and help their clients as best they can.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3490" y="3893128"/>
            <a:ext cx="2066059" cy="2535382"/>
          </a:xfrm>
          <a:prstGeom prst="rect">
            <a:avLst/>
          </a:prstGeom>
        </p:spPr>
      </p:pic>
    </p:spTree>
    <p:extLst>
      <p:ext uri="{BB962C8B-B14F-4D97-AF65-F5344CB8AC3E}">
        <p14:creationId xmlns:p14="http://schemas.microsoft.com/office/powerpoint/2010/main" val="1925564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Present themselves as learners and engage clients and constituencies as experts of their own experiences.</a:t>
            </a:r>
            <a:endParaRPr lang="en-US" sz="3600" dirty="0"/>
          </a:p>
        </p:txBody>
      </p:sp>
      <p:sp>
        <p:nvSpPr>
          <p:cNvPr id="3" name="Content Placeholder 2"/>
          <p:cNvSpPr>
            <a:spLocks noGrp="1"/>
          </p:cNvSpPr>
          <p:nvPr>
            <p:ph idx="1"/>
          </p:nvPr>
        </p:nvSpPr>
        <p:spPr/>
        <p:txBody>
          <a:bodyPr/>
          <a:lstStyle/>
          <a:p>
            <a:endParaRPr lang="en-US" dirty="0" smtClean="0"/>
          </a:p>
          <a:p>
            <a:r>
              <a:rPr lang="en-US" dirty="0" smtClean="0"/>
              <a:t>As social workers, we only know what the client reveals to us therefore it is important that we allow the client to “teach” us in regards to how and why they do things different. </a:t>
            </a:r>
          </a:p>
          <a:p>
            <a:r>
              <a:rPr lang="en-US" dirty="0" smtClean="0"/>
              <a:t>We must also understand that just because someone has their own way of doing something doesn’t make it wrong as long as no one is in danger and no laws are being broken.</a:t>
            </a:r>
            <a:endParaRPr lang="en-US" dirty="0"/>
          </a:p>
        </p:txBody>
      </p:sp>
    </p:spTree>
    <p:extLst>
      <p:ext uri="{BB962C8B-B14F-4D97-AF65-F5344CB8AC3E}">
        <p14:creationId xmlns:p14="http://schemas.microsoft.com/office/powerpoint/2010/main" val="3470474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Apply self-awareness and self-regulation to manage the influence of personal biases and values in working with diverse clients and constituencies.</a:t>
            </a:r>
            <a:endParaRPr lang="en-US" sz="3200" dirty="0"/>
          </a:p>
        </p:txBody>
      </p:sp>
      <p:sp>
        <p:nvSpPr>
          <p:cNvPr id="3" name="Content Placeholder 2"/>
          <p:cNvSpPr>
            <a:spLocks noGrp="1"/>
          </p:cNvSpPr>
          <p:nvPr>
            <p:ph sz="half" idx="1"/>
          </p:nvPr>
        </p:nvSpPr>
        <p:spPr/>
        <p:txBody>
          <a:bodyPr/>
          <a:lstStyle/>
          <a:p>
            <a:endParaRPr lang="en-US" dirty="0" smtClean="0"/>
          </a:p>
          <a:p>
            <a:r>
              <a:rPr lang="en-US" dirty="0" smtClean="0"/>
              <a:t>At some point, we as social workers will have a case in which we have personal biases. It is only fair to the client that your personal conflict does not impede on your ability to help that person. Remembering the values and ethics of the NASW are very important. </a:t>
            </a:r>
            <a:endParaRPr lang="en-US" dirty="0"/>
          </a:p>
        </p:txBody>
      </p:sp>
      <p:pic>
        <p:nvPicPr>
          <p:cNvPr id="10" name="Content Placeholder 9"/>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67450" y="2750725"/>
            <a:ext cx="4754563" cy="2636074"/>
          </a:xfrm>
        </p:spPr>
      </p:pic>
    </p:spTree>
    <p:extLst>
      <p:ext uri="{BB962C8B-B14F-4D97-AF65-F5344CB8AC3E}">
        <p14:creationId xmlns:p14="http://schemas.microsoft.com/office/powerpoint/2010/main" val="3186610315"/>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TM03457444[[fn=Basis]]</Template>
  <TotalTime>52</TotalTime>
  <Words>272</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Corbel</vt:lpstr>
      <vt:lpstr>Basis</vt:lpstr>
      <vt:lpstr>Social Work Competency #2</vt:lpstr>
      <vt:lpstr>Apply and communicate understanding of the importance of diversity and difference in shaping life experiences in practice at the micro, mezzo, and macro levels.</vt:lpstr>
      <vt:lpstr>Present themselves as learners and engage clients and constituencies as experts of their own experiences.</vt:lpstr>
      <vt:lpstr>Apply self-awareness and self-regulation to manage the influence of personal biases and values in working with diverse clients and constituencies.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Work Competency #2</dc:title>
  <dc:creator>Microsoft account</dc:creator>
  <cp:lastModifiedBy>Microsoft account</cp:lastModifiedBy>
  <cp:revision>6</cp:revision>
  <dcterms:created xsi:type="dcterms:W3CDTF">2017-01-25T04:18:51Z</dcterms:created>
  <dcterms:modified xsi:type="dcterms:W3CDTF">2017-01-25T05:11:04Z</dcterms:modified>
</cp:coreProperties>
</file>