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Social Work Competency #3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Advance Human </a:t>
            </a:r>
            <a:r>
              <a:rPr lang="en-US" dirty="0"/>
              <a:t>R</a:t>
            </a:r>
            <a:r>
              <a:rPr lang="en-US" dirty="0" smtClean="0"/>
              <a:t>ights and Social, Economic, and Environmental Justice</a:t>
            </a:r>
          </a:p>
          <a:p>
            <a:r>
              <a:rPr lang="en-US" sz="2900" dirty="0" smtClean="0"/>
              <a:t>April Martin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66416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Apply understanding of social, economic, and environmental justice to advocate for human rights at the individual and system levels.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100" y="1825625"/>
            <a:ext cx="102338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Social Justice – distribution of wealth, opportunities, and privileges within a society.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Everyone deserves equal economic, political, and social rights.</a:t>
            </a:r>
          </a:p>
          <a:p>
            <a:pPr lvl="1"/>
            <a:r>
              <a:rPr lang="en-US" dirty="0" smtClean="0"/>
              <a:t>The goal of social workers is to provide clients with opportunities to access these rights.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right to seek and obtain employment.</a:t>
            </a:r>
          </a:p>
          <a:p>
            <a:pPr lvl="2"/>
            <a:r>
              <a:rPr lang="en-US" dirty="0" smtClean="0"/>
              <a:t>The right to receive adequate child care.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29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Economic Justice – to create an opportunity for persons to build a foundation for  a productive life.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Adequate and equal employment opportunities.</a:t>
            </a:r>
          </a:p>
          <a:p>
            <a:r>
              <a:rPr lang="en-US" dirty="0" smtClean="0"/>
              <a:t>Providing benefits for oppressed clients who are unemployed or under compensated.</a:t>
            </a:r>
          </a:p>
          <a:p>
            <a:r>
              <a:rPr lang="en-US" dirty="0" smtClean="0"/>
              <a:t>Help build interpersonal skills in order to broaden future employment opportunities.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069" y="2572544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290403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Environmental Justice – to improve and maintain a clean and heathy environment.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Assisting clients with essential goods needed so that their family has a safe and clean living environment.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Providing clients with contacts and resources who are able to help them with necessary furniture or household items.</a:t>
            </a:r>
          </a:p>
          <a:p>
            <a:pPr lvl="1"/>
            <a:r>
              <a:rPr lang="en-US" dirty="0" smtClean="0"/>
              <a:t>Ensuring that their living environment is as safe as possible.</a:t>
            </a:r>
          </a:p>
          <a:p>
            <a:pPr lvl="1"/>
            <a:r>
              <a:rPr lang="en-US" dirty="0" smtClean="0"/>
              <a:t>Making sure that living conditions are clean and livable.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5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Engage </a:t>
            </a:r>
            <a:r>
              <a:rPr lang="en-US" sz="3200" dirty="0"/>
              <a:t>in practices that advance social, economic, and environmental </a:t>
            </a:r>
            <a:r>
              <a:rPr lang="en-US" sz="3200" dirty="0" smtClean="0"/>
              <a:t>justice.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Demonstrate resume writing and interviewing skills.</a:t>
            </a:r>
          </a:p>
          <a:p>
            <a:r>
              <a:rPr lang="en-US" dirty="0" smtClean="0"/>
              <a:t>Provide clients with appropriate work attire.</a:t>
            </a:r>
          </a:p>
          <a:p>
            <a:r>
              <a:rPr lang="en-US" dirty="0" smtClean="0"/>
              <a:t>Teach good communication skills.</a:t>
            </a:r>
          </a:p>
          <a:p>
            <a:r>
              <a:rPr lang="en-US" dirty="0" smtClean="0"/>
              <a:t>Provide resources to help clients become self-sufficient</a:t>
            </a:r>
          </a:p>
          <a:p>
            <a:r>
              <a:rPr lang="en-US" dirty="0" smtClean="0"/>
              <a:t>Provide transportation if available.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838" y="2322468"/>
            <a:ext cx="5033962" cy="3357652"/>
          </a:xfrm>
        </p:spPr>
      </p:pic>
    </p:spTree>
    <p:extLst>
      <p:ext uri="{BB962C8B-B14F-4D97-AF65-F5344CB8AC3E}">
        <p14:creationId xmlns:p14="http://schemas.microsoft.com/office/powerpoint/2010/main" val="57819343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66</TotalTime>
  <Words>261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Social Work Competency #3</vt:lpstr>
      <vt:lpstr>Apply understanding of social, economic, and environmental justice to advocate for human rights at the individual and system levels.</vt:lpstr>
      <vt:lpstr>Economic Justice – to create an opportunity for persons to build a foundation for  a productive life.</vt:lpstr>
      <vt:lpstr>Environmental Justice – to improve and maintain a clean and heathy environment. </vt:lpstr>
      <vt:lpstr>Engage in practices that advance social, economic, and environmental justice.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 Competency #3</dc:title>
  <dc:creator>Microsoft account</dc:creator>
  <cp:lastModifiedBy>Microsoft account</cp:lastModifiedBy>
  <cp:revision>7</cp:revision>
  <dcterms:created xsi:type="dcterms:W3CDTF">2017-02-01T03:10:03Z</dcterms:created>
  <dcterms:modified xsi:type="dcterms:W3CDTF">2017-02-01T23:12:18Z</dcterms:modified>
</cp:coreProperties>
</file>