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556164"/>
          </a:xfrm>
        </p:spPr>
        <p:txBody>
          <a:bodyPr/>
          <a:lstStyle/>
          <a:p>
            <a:r>
              <a:rPr lang="en-US" sz="4400" dirty="0" smtClean="0"/>
              <a:t>Social Work Competency #4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i="1" dirty="0" smtClean="0"/>
              <a:t>Engage In Practice-informed Research and Research-informed Practice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practice experience and theory to inform scientific inquiry and research.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scholarly research to find the underlying causes of a client issue.</a:t>
            </a:r>
          </a:p>
          <a:p>
            <a:r>
              <a:rPr lang="en-US" dirty="0" smtClean="0"/>
              <a:t>Client issue: unemployment</a:t>
            </a:r>
          </a:p>
          <a:p>
            <a:r>
              <a:rPr lang="en-US" dirty="0" smtClean="0"/>
              <a:t>Underlying causes: </a:t>
            </a:r>
          </a:p>
          <a:p>
            <a:pPr lvl="1"/>
            <a:r>
              <a:rPr lang="en-US" dirty="0" smtClean="0"/>
              <a:t>Structural decline of the industry</a:t>
            </a:r>
          </a:p>
          <a:p>
            <a:pPr lvl="1"/>
            <a:r>
              <a:rPr lang="en-US" dirty="0" smtClean="0"/>
              <a:t>Seasonal nature of activities </a:t>
            </a:r>
          </a:p>
          <a:p>
            <a:pPr lvl="1"/>
            <a:r>
              <a:rPr lang="en-US" dirty="0" smtClean="0"/>
              <a:t>Level of education</a:t>
            </a:r>
          </a:p>
          <a:p>
            <a:pPr lvl="1"/>
            <a:r>
              <a:rPr lang="en-US" dirty="0" smtClean="0"/>
              <a:t>Lack of initiative</a:t>
            </a:r>
          </a:p>
          <a:p>
            <a:pPr lvl="1"/>
            <a:r>
              <a:rPr lang="en-US" dirty="0" smtClean="0"/>
              <a:t>Inability to adapt to inappropriate work</a:t>
            </a:r>
          </a:p>
          <a:p>
            <a:pPr marL="457200" lvl="1" indent="0">
              <a:buNone/>
            </a:pPr>
            <a:r>
              <a:rPr lang="en-US" dirty="0" err="1" smtClean="0"/>
              <a:t>Bekesi</a:t>
            </a:r>
            <a:r>
              <a:rPr lang="en-US" dirty="0"/>
              <a:t>, D., </a:t>
            </a:r>
            <a:r>
              <a:rPr lang="en-US" dirty="0" err="1"/>
              <a:t>Coturbas</a:t>
            </a:r>
            <a:r>
              <a:rPr lang="en-US" dirty="0"/>
              <a:t>, L., &amp; </a:t>
            </a:r>
            <a:r>
              <a:rPr lang="en-US" dirty="0" err="1"/>
              <a:t>Onica-Chipea</a:t>
            </a:r>
            <a:r>
              <a:rPr lang="en-US" dirty="0"/>
              <a:t>, L. (2014). Causes of unemployment, </a:t>
            </a:r>
            <a:r>
              <a:rPr lang="en-US" dirty="0" smtClean="0"/>
              <a:t>	concrete </a:t>
            </a:r>
            <a:r>
              <a:rPr lang="en-US" dirty="0"/>
              <a:t>research on the population of unemployed from Bihor County. </a:t>
            </a:r>
            <a:r>
              <a:rPr lang="en-US" dirty="0" smtClean="0"/>
              <a:t>	</a:t>
            </a:r>
            <a:r>
              <a:rPr lang="en-US" i="1" dirty="0" err="1" smtClean="0"/>
              <a:t>Revista</a:t>
            </a:r>
            <a:r>
              <a:rPr lang="en-US" i="1" dirty="0" smtClean="0"/>
              <a:t> </a:t>
            </a:r>
            <a:r>
              <a:rPr lang="en-US" i="1" dirty="0"/>
              <a:t>De </a:t>
            </a:r>
            <a:r>
              <a:rPr lang="en-US" i="1" dirty="0" err="1"/>
              <a:t>Asistenta</a:t>
            </a:r>
            <a:r>
              <a:rPr lang="en-US" i="1" dirty="0"/>
              <a:t> </a:t>
            </a:r>
            <a:r>
              <a:rPr lang="en-US" i="1" dirty="0" err="1"/>
              <a:t>Sociala</a:t>
            </a:r>
            <a:r>
              <a:rPr lang="en-US" i="1" dirty="0"/>
              <a:t> (Social Work Review)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(3), 107-115.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0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Apply critical thinking to engage in analysis of quantitative and qualitative research methods and research findings.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findings in research to work with clients.</a:t>
            </a:r>
          </a:p>
          <a:p>
            <a:pPr lvl="1"/>
            <a:r>
              <a:rPr lang="en-US" dirty="0" smtClean="0"/>
              <a:t>Help with and encourage furthering education.</a:t>
            </a:r>
          </a:p>
          <a:p>
            <a:pPr lvl="1"/>
            <a:r>
              <a:rPr lang="en-US" dirty="0" smtClean="0"/>
              <a:t>Work on resume building, interviewing, and skills of professionalism. </a:t>
            </a:r>
          </a:p>
          <a:p>
            <a:pPr lvl="1"/>
            <a:r>
              <a:rPr lang="en-US" dirty="0" smtClean="0"/>
              <a:t>Make a list of the benefits of being employed. </a:t>
            </a:r>
            <a:endParaRPr lang="en-US" dirty="0"/>
          </a:p>
          <a:p>
            <a:pPr lvl="1"/>
            <a:r>
              <a:rPr lang="en-US" dirty="0" smtClean="0"/>
              <a:t>Set goals: buying a home/car, not relying on government benefits.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84" y="2302886"/>
            <a:ext cx="4395788" cy="2930525"/>
          </a:xfrm>
        </p:spPr>
      </p:pic>
    </p:spTree>
    <p:extLst>
      <p:ext uri="{BB962C8B-B14F-4D97-AF65-F5344CB8AC3E}">
        <p14:creationId xmlns:p14="http://schemas.microsoft.com/office/powerpoint/2010/main" val="229279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Use and translate research evidence to inform and improve practice, policy, and service delivery.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client find employment opportunities.</a:t>
            </a:r>
          </a:p>
          <a:p>
            <a:r>
              <a:rPr lang="en-US" dirty="0" smtClean="0"/>
              <a:t>Provide child care services.</a:t>
            </a:r>
          </a:p>
          <a:p>
            <a:r>
              <a:rPr lang="en-US" dirty="0" smtClean="0"/>
              <a:t>Provide transportation if needed. </a:t>
            </a:r>
          </a:p>
          <a:p>
            <a:r>
              <a:rPr lang="en-US" dirty="0" smtClean="0"/>
              <a:t>Provide clients with resources on how to obtain appropriate work attire.</a:t>
            </a:r>
          </a:p>
          <a:p>
            <a:r>
              <a:rPr lang="en-US" dirty="0" smtClean="0"/>
              <a:t>Collaborate with employment agencies to determine strengths and weaknesses of employees (clients) and need for improvement.</a:t>
            </a:r>
          </a:p>
          <a:p>
            <a:r>
              <a:rPr lang="en-US" dirty="0" smtClean="0"/>
              <a:t>Discuss with client any concerns or ethical dilemmas that need to be addressed.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6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1540</TotalTime>
  <Words>226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Social Work Competency #4  Engage In Practice-informed Research and Research-informed Practice</vt:lpstr>
      <vt:lpstr>Use practice experience and theory to inform scientific inquiry and research.</vt:lpstr>
      <vt:lpstr>Apply critical thinking to engage in analysis of quantitative and qualitative research methods and research findings. </vt:lpstr>
      <vt:lpstr>Use and translate research evidence to inform and improve practice, policy, and service delivery.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Competency #4  Engage In Practice-informed Research and Research-informed Practice</dc:title>
  <dc:creator>Microsoft account</dc:creator>
  <cp:lastModifiedBy>Microsoft account</cp:lastModifiedBy>
  <cp:revision>10</cp:revision>
  <dcterms:created xsi:type="dcterms:W3CDTF">2017-02-21T01:33:38Z</dcterms:created>
  <dcterms:modified xsi:type="dcterms:W3CDTF">2017-02-22T03:14:14Z</dcterms:modified>
</cp:coreProperties>
</file>