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769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1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18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8126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46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78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33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16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6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1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1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9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6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831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616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4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5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Work Competency #6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Engage with individuals, families, groups, organizations, and communities</a:t>
            </a:r>
          </a:p>
          <a:p>
            <a:r>
              <a:rPr lang="en-US" sz="2000" dirty="0" smtClean="0"/>
              <a:t>April martin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25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Apply knowledge of human behavior and the social environment, person-in-environment, and other multidisciplinary theoretical frameworks to engage with clients and constituencies.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Create outcome plans to help clients set goals</a:t>
            </a:r>
          </a:p>
          <a:p>
            <a:pPr lvl="1"/>
            <a:r>
              <a:rPr lang="en-US" dirty="0" smtClean="0"/>
              <a:t>What are the clients employment goals?</a:t>
            </a:r>
          </a:p>
          <a:p>
            <a:pPr lvl="1"/>
            <a:r>
              <a:rPr lang="en-US" dirty="0" smtClean="0"/>
              <a:t>What are their expectations if they obtain a job?</a:t>
            </a:r>
          </a:p>
          <a:p>
            <a:r>
              <a:rPr lang="en-US" dirty="0" smtClean="0"/>
              <a:t>Complete strengths and needs assessments with clients every three months or earlier if needed.</a:t>
            </a:r>
          </a:p>
          <a:p>
            <a:pPr lvl="1"/>
            <a:r>
              <a:rPr lang="en-US" dirty="0" smtClean="0"/>
              <a:t>Find out what barriers keep them from getting/keeping a job. </a:t>
            </a:r>
          </a:p>
          <a:p>
            <a:pPr lvl="1"/>
            <a:r>
              <a:rPr lang="en-US" dirty="0" smtClean="0"/>
              <a:t>Do they have a good support system of family and friends?</a:t>
            </a:r>
          </a:p>
          <a:p>
            <a:pPr lvl="1"/>
            <a:r>
              <a:rPr lang="en-US" dirty="0" smtClean="0"/>
              <a:t>Are there unaddressed medical/mental health issues that hinder them from working.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46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empathy, reflection, and interpersonal skills to effectively engage diverse clients and constituencies.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Seek feedback from supervisor and social workers on effective interpersonal skills and client engagement.</a:t>
            </a:r>
          </a:p>
          <a:p>
            <a:pPr lvl="1"/>
            <a:r>
              <a:rPr lang="en-US" dirty="0" smtClean="0"/>
              <a:t>Rapport building</a:t>
            </a:r>
          </a:p>
          <a:p>
            <a:pPr lvl="1"/>
            <a:r>
              <a:rPr lang="en-US" dirty="0" smtClean="0"/>
              <a:t>Imagine yourself in the clients situation.</a:t>
            </a:r>
          </a:p>
          <a:p>
            <a:pPr lvl="1"/>
            <a:r>
              <a:rPr lang="en-US" dirty="0" smtClean="0"/>
              <a:t>Interact with clients on a level in which they understand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3159919"/>
            <a:ext cx="4362450" cy="1838325"/>
          </a:xfrm>
        </p:spPr>
      </p:pic>
    </p:spTree>
    <p:extLst>
      <p:ext uri="{BB962C8B-B14F-4D97-AF65-F5344CB8AC3E}">
        <p14:creationId xmlns:p14="http://schemas.microsoft.com/office/powerpoint/2010/main" val="307821346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70</TotalTime>
  <Words>168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Droplet</vt:lpstr>
      <vt:lpstr>Social Work Competency #6</vt:lpstr>
      <vt:lpstr>Apply knowledge of human behavior and the social environment, person-in-environment, and other multidisciplinary theoretical frameworks to engage with clients and constituencies. </vt:lpstr>
      <vt:lpstr>Use empathy, reflection, and interpersonal skills to effectively engage diverse clients and constituencies.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Work Competency #6</dc:title>
  <dc:creator>Microsoft account</dc:creator>
  <cp:lastModifiedBy>Microsoft account</cp:lastModifiedBy>
  <cp:revision>5</cp:revision>
  <dcterms:created xsi:type="dcterms:W3CDTF">2017-03-01T02:23:13Z</dcterms:created>
  <dcterms:modified xsi:type="dcterms:W3CDTF">2017-03-01T03:33:30Z</dcterms:modified>
</cp:coreProperties>
</file>