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24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5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5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3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7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71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43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0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18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7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2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7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192966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Social Work Competency #7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3671455"/>
            <a:ext cx="7315200" cy="1913191"/>
          </a:xfrm>
        </p:spPr>
        <p:txBody>
          <a:bodyPr>
            <a:normAutofit/>
          </a:bodyPr>
          <a:lstStyle/>
          <a:p>
            <a:r>
              <a:rPr lang="en-US" sz="2400" b="1" i="1" dirty="0" smtClean="0"/>
              <a:t>Assess Individuals, Families, Groups, Organizations, and Communities</a:t>
            </a:r>
          </a:p>
          <a:p>
            <a:endParaRPr lang="en-US" sz="2400" b="1" i="1" dirty="0"/>
          </a:p>
          <a:p>
            <a:r>
              <a:rPr lang="en-US" sz="2000" b="1" dirty="0" smtClean="0"/>
              <a:t>April Martin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1881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 &amp; organize data, and apply critical thinking to interpret information from clients and constituencies.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 clients with appropriate forms that are legible and easily understood.</a:t>
            </a:r>
          </a:p>
          <a:p>
            <a:pPr lvl="1"/>
            <a:r>
              <a:rPr lang="en-US" dirty="0" smtClean="0"/>
              <a:t>When clients are given copies of forms that are not legible, they may have a difficult time reading them especially if there are already barriers in reading/understanding material. </a:t>
            </a:r>
          </a:p>
          <a:p>
            <a:r>
              <a:rPr lang="en-US" dirty="0" smtClean="0"/>
              <a:t>Further explain information to clients when needed. </a:t>
            </a:r>
          </a:p>
          <a:p>
            <a:pPr lvl="1"/>
            <a:r>
              <a:rPr lang="en-US" dirty="0" smtClean="0"/>
              <a:t>Elaborate more when clients express, or it is apparent that the client is having trouble understanding information.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194" y="1647825"/>
            <a:ext cx="3057525" cy="3562350"/>
          </a:xfrm>
        </p:spPr>
      </p:pic>
    </p:spTree>
    <p:extLst>
      <p:ext uri="{BB962C8B-B14F-4D97-AF65-F5344CB8AC3E}">
        <p14:creationId xmlns:p14="http://schemas.microsoft.com/office/powerpoint/2010/main" val="86758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Apply knowledge of human behavior and the social environment, person-in-environment, and other multidisciplinary theoretical frameworks in interventions with clients and constituencies. 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Utilize specific interventions to increase the clients understanding of their environment when in the work/educational/agency setting.</a:t>
            </a:r>
          </a:p>
          <a:p>
            <a:pPr lvl="2"/>
            <a:r>
              <a:rPr lang="en-US" sz="2400" dirty="0" smtClean="0"/>
              <a:t>Discuss dress code</a:t>
            </a:r>
          </a:p>
          <a:p>
            <a:pPr lvl="2"/>
            <a:r>
              <a:rPr lang="en-US" sz="2400" dirty="0" smtClean="0"/>
              <a:t>Teach interviewing skills</a:t>
            </a:r>
          </a:p>
          <a:p>
            <a:pPr lvl="2"/>
            <a:r>
              <a:rPr lang="en-US" sz="2400" dirty="0" smtClean="0"/>
              <a:t>Professionalism</a:t>
            </a:r>
          </a:p>
          <a:p>
            <a:pPr lvl="2"/>
            <a:r>
              <a:rPr lang="en-US" sz="2400" dirty="0" smtClean="0"/>
              <a:t>Good customer service skills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0" y="2135955"/>
            <a:ext cx="2850499" cy="257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5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1763407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Develop mutually agreed-on intervention goals &amp; objectives based on the critical assessment of strengths, needs, &amp; challenges within clients and constituencies.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3200400"/>
            <a:ext cx="7315200" cy="238424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Ensure that clients are signing and receiving a copy of their MRA on each visit.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Make sure thorough strengths and needs assessments are being conducted, reviewed, and addressed timely.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60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Select appropriate intervention strategies based on the assessment, research knowledge, and values and preferences of clients and constituencies.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Discuss areas of strengths with the clients. </a:t>
            </a:r>
          </a:p>
          <a:p>
            <a:r>
              <a:rPr lang="en-US" dirty="0" smtClean="0"/>
              <a:t>Address areas of need and try to help clients with resources and information on how to improve areas where there are limitations.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41" y="1819574"/>
            <a:ext cx="2264611" cy="321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70583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146</TotalTime>
  <Words>265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Corbel</vt:lpstr>
      <vt:lpstr>Wingdings 2</vt:lpstr>
      <vt:lpstr>Frame</vt:lpstr>
      <vt:lpstr>Social Work Competency #7</vt:lpstr>
      <vt:lpstr>Collect &amp; organize data, and apply critical thinking to interpret information from clients and constituencies.</vt:lpstr>
      <vt:lpstr>PowerPoint Presentation</vt:lpstr>
      <vt:lpstr>Develop mutually agreed-on intervention goals &amp; objectives based on the critical assessment of strengths, needs, &amp; challenges within clients and constituencies.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Work Competency #7</dc:title>
  <dc:creator>Microsoft account</dc:creator>
  <cp:lastModifiedBy>Microsoft account</cp:lastModifiedBy>
  <cp:revision>5</cp:revision>
  <dcterms:created xsi:type="dcterms:W3CDTF">2017-03-15T00:43:16Z</dcterms:created>
  <dcterms:modified xsi:type="dcterms:W3CDTF">2017-03-15T03:09:22Z</dcterms:modified>
</cp:coreProperties>
</file>