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42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WFES</a:t>
            </a:r>
            <a:r>
              <a:rPr lang="en-US" baseline="0" dirty="0" smtClean="0"/>
              <a:t>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Sheet1!$A$2:$A$4</c:f>
              <c:strCache>
                <c:ptCount val="3"/>
                <c:pt idx="0">
                  <c:v>Job searching</c:v>
                </c:pt>
                <c:pt idx="1">
                  <c:v>Work experience</c:v>
                </c:pt>
                <c:pt idx="2">
                  <c:v>Medicals</c:v>
                </c:pt>
              </c:strCache>
            </c:strRef>
          </c:cat>
          <c:val>
            <c:numRef>
              <c:f>Sheet1!$B$2:$B$4</c:f>
              <c:numCache>
                <c:formatCode>General</c:formatCode>
                <c:ptCount val="3"/>
                <c:pt idx="0">
                  <c:v>10</c:v>
                </c:pt>
                <c:pt idx="1">
                  <c:v>36</c:v>
                </c:pt>
                <c:pt idx="2">
                  <c:v>15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Work Competency #9</a:t>
            </a:r>
            <a:endParaRPr lang="en-US" dirty="0"/>
          </a:p>
        </p:txBody>
      </p:sp>
      <p:sp>
        <p:nvSpPr>
          <p:cNvPr id="3" name="Subtitle 2"/>
          <p:cNvSpPr>
            <a:spLocks noGrp="1"/>
          </p:cNvSpPr>
          <p:nvPr>
            <p:ph type="subTitle" idx="1"/>
          </p:nvPr>
        </p:nvSpPr>
        <p:spPr/>
        <p:txBody>
          <a:bodyPr/>
          <a:lstStyle/>
          <a:p>
            <a:r>
              <a:rPr lang="en-US" b="1" i="1" dirty="0" smtClean="0"/>
              <a:t>Evaluate Practice with Individuals, Families, Groups, Organizations, and Communities</a:t>
            </a:r>
          </a:p>
          <a:p>
            <a:r>
              <a:rPr lang="en-US" dirty="0" smtClean="0"/>
              <a:t>April Martin</a:t>
            </a:r>
            <a:endParaRPr lang="en-US" dirty="0"/>
          </a:p>
        </p:txBody>
      </p:sp>
    </p:spTree>
    <p:extLst>
      <p:ext uri="{BB962C8B-B14F-4D97-AF65-F5344CB8AC3E}">
        <p14:creationId xmlns:p14="http://schemas.microsoft.com/office/powerpoint/2010/main" val="306946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and use appropriate methods for evaluation of outcomes.</a:t>
            </a:r>
            <a:endParaRPr lang="en-US" dirty="0"/>
          </a:p>
        </p:txBody>
      </p:sp>
      <p:sp>
        <p:nvSpPr>
          <p:cNvPr id="3" name="Text Placeholder 2"/>
          <p:cNvSpPr>
            <a:spLocks noGrp="1"/>
          </p:cNvSpPr>
          <p:nvPr>
            <p:ph type="body" idx="1"/>
          </p:nvPr>
        </p:nvSpPr>
        <p:spPr/>
        <p:txBody>
          <a:bodyPr/>
          <a:lstStyle/>
          <a:p>
            <a:pPr marL="342900" indent="-342900" algn="l">
              <a:buFont typeface="Arial" panose="020B0604020202020204" pitchFamily="34" charset="0"/>
              <a:buChar char="•"/>
            </a:pPr>
            <a:r>
              <a:rPr lang="en-US" dirty="0" smtClean="0"/>
              <a:t>Use supervision to discuss appropriate evaluation techniques with clients. </a:t>
            </a:r>
            <a:endParaRPr lang="en-US" dirty="0"/>
          </a:p>
        </p:txBody>
      </p:sp>
    </p:spTree>
    <p:extLst>
      <p:ext uri="{BB962C8B-B14F-4D97-AF65-F5344CB8AC3E}">
        <p14:creationId xmlns:p14="http://schemas.microsoft.com/office/powerpoint/2010/main" val="15924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Apply knowledge of human behavior and the social environment, person-in environment, and other multidisciplinary theoretical frameworks in the evaluation of outcomes.</a:t>
            </a:r>
            <a:endParaRPr lang="en-US" sz="2800" dirty="0"/>
          </a:p>
        </p:txBody>
      </p:sp>
      <p:sp>
        <p:nvSpPr>
          <p:cNvPr id="3" name="Content Placeholder 2"/>
          <p:cNvSpPr>
            <a:spLocks noGrp="1"/>
          </p:cNvSpPr>
          <p:nvPr>
            <p:ph sz="half" idx="1"/>
          </p:nvPr>
        </p:nvSpPr>
        <p:spPr/>
        <p:txBody>
          <a:bodyPr/>
          <a:lstStyle/>
          <a:p>
            <a:r>
              <a:rPr lang="en-US" dirty="0" smtClean="0"/>
              <a:t>Organize a chart to share with the supervisor and social workers based on the outcomes of clients who are job searching and those who are doing work experience and those who are under medical care. </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687532141"/>
              </p:ext>
            </p:extLst>
          </p:nvPr>
        </p:nvGraphicFramePr>
        <p:xfrm>
          <a:off x="6181725" y="2560638"/>
          <a:ext cx="4718050" cy="3309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375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Critically analyze, monitor, and evaluate intervention and program processes and outcomes.</a:t>
            </a:r>
            <a:endParaRPr lang="en-US" sz="3600" dirty="0"/>
          </a:p>
        </p:txBody>
      </p:sp>
      <p:sp>
        <p:nvSpPr>
          <p:cNvPr id="3" name="Content Placeholder 2"/>
          <p:cNvSpPr>
            <a:spLocks noGrp="1"/>
          </p:cNvSpPr>
          <p:nvPr>
            <p:ph idx="1"/>
          </p:nvPr>
        </p:nvSpPr>
        <p:spPr>
          <a:xfrm>
            <a:off x="1295401" y="3136900"/>
            <a:ext cx="9601196" cy="2738968"/>
          </a:xfrm>
        </p:spPr>
        <p:txBody>
          <a:bodyPr>
            <a:normAutofit/>
          </a:bodyPr>
          <a:lstStyle/>
          <a:p>
            <a:r>
              <a:rPr lang="en-US" sz="3200" dirty="0" smtClean="0">
                <a:solidFill>
                  <a:srgbClr val="F88614"/>
                </a:solidFill>
              </a:rPr>
              <a:t>Review client’s cases to see if they are making progress in meeting their goals of obtaining employment or attending school appropriately. </a:t>
            </a:r>
            <a:endParaRPr lang="en-US" sz="3200" dirty="0">
              <a:solidFill>
                <a:srgbClr val="F88614"/>
              </a:solidFill>
            </a:endParaRPr>
          </a:p>
        </p:txBody>
      </p:sp>
    </p:spTree>
    <p:extLst>
      <p:ext uri="{BB962C8B-B14F-4D97-AF65-F5344CB8AC3E}">
        <p14:creationId xmlns:p14="http://schemas.microsoft.com/office/powerpoint/2010/main" val="122522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evaluation findings to improve practice effectiveness at the micro, mezzo, and macro levels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612615"/>
            <a:ext cx="5470525" cy="3632770"/>
          </a:xfrm>
        </p:spPr>
      </p:pic>
      <p:sp>
        <p:nvSpPr>
          <p:cNvPr id="4" name="Text Placeholder 3"/>
          <p:cNvSpPr>
            <a:spLocks noGrp="1"/>
          </p:cNvSpPr>
          <p:nvPr>
            <p:ph type="body" sz="half" idx="2"/>
          </p:nvPr>
        </p:nvSpPr>
        <p:spPr/>
        <p:txBody>
          <a:bodyPr/>
          <a:lstStyle/>
          <a:p>
            <a:pPr marL="285750" indent="-285750" algn="l">
              <a:buFont typeface="Arial" panose="020B0604020202020204" pitchFamily="34" charset="0"/>
              <a:buChar char="•"/>
            </a:pPr>
            <a:r>
              <a:rPr lang="en-US" dirty="0" smtClean="0"/>
              <a:t>Have a meeting with WFES and WFFA supervisors and staff to share ideas and recommendations on how to make improvements. </a:t>
            </a:r>
          </a:p>
          <a:p>
            <a:pPr marL="285750" indent="-285750" algn="l">
              <a:buFont typeface="Arial" panose="020B0604020202020204" pitchFamily="34" charset="0"/>
              <a:buChar char="•"/>
            </a:pPr>
            <a:r>
              <a:rPr lang="en-US" dirty="0" smtClean="0"/>
              <a:t>Talk with the supervisors on the job sites to find out what, if anything, we as an agency can do to help our clients become successful at obtaining employment. </a:t>
            </a:r>
            <a:endParaRPr lang="en-US" dirty="0"/>
          </a:p>
        </p:txBody>
      </p:sp>
    </p:spTree>
    <p:extLst>
      <p:ext uri="{BB962C8B-B14F-4D97-AF65-F5344CB8AC3E}">
        <p14:creationId xmlns:p14="http://schemas.microsoft.com/office/powerpoint/2010/main" val="19696713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26</TotalTime>
  <Words>206</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Social Work Competency #9</vt:lpstr>
      <vt:lpstr>Select and use appropriate methods for evaluation of outcomes.</vt:lpstr>
      <vt:lpstr>Apply knowledge of human behavior and the social environment, person-in environment, and other multidisciplinary theoretical frameworks in the evaluation of outcomes.</vt:lpstr>
      <vt:lpstr>Critically analyze, monitor, and evaluate intervention and program processes and outcomes.</vt:lpstr>
      <vt:lpstr>Apply evaluation findings to improve practice effectiveness at the micro, mezzo, and macro levels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Competency #9</dc:title>
  <dc:creator>Microsoft account</dc:creator>
  <cp:lastModifiedBy>Microsoft account</cp:lastModifiedBy>
  <cp:revision>3</cp:revision>
  <dcterms:created xsi:type="dcterms:W3CDTF">2017-03-18T22:39:59Z</dcterms:created>
  <dcterms:modified xsi:type="dcterms:W3CDTF">2017-03-18T23:05:59Z</dcterms:modified>
</cp:coreProperties>
</file>