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61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0">
                      <a:schemeClr val="tx1"/>
                    </a:gs>
                    <a:gs pos="68000">
                      <a:srgbClr val="F1F1F1"/>
                    </a:gs>
                    <a:gs pos="100000">
                      <a:schemeClr val="bg1">
                        <a:lumMod val="11000"/>
                        <a:lumOff val="89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</a:defRPr>
            </a:lvl1pPr>
          </a:lstStyle>
          <a:p>
            <a:pPr lvl="0" algn="r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</a:lstStyle>
          <a:p>
            <a:pPr marL="0" lvl="0" indent="0" algn="r">
              <a:buNone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2/21/2017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32000"/>
                        <a:lumOff val="68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2/21/2017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2/21/2017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Social Work Competency #5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200401"/>
            <a:ext cx="9144000" cy="1248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Engage in Policy Practice  </a:t>
            </a:r>
          </a:p>
          <a:p>
            <a:r>
              <a:rPr lang="en-US" sz="2800" dirty="0" smtClean="0"/>
              <a:t>April Martin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80580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 smtClean="0"/>
              <a:t>Identify social policy at the local, state, and federal level </a:t>
            </a:r>
            <a:br>
              <a:rPr lang="en-US" sz="3200" dirty="0" smtClean="0"/>
            </a:br>
            <a:r>
              <a:rPr lang="en-US" sz="3200" dirty="0" smtClean="0"/>
              <a:t>that impacts well-being, service delivery, and access to </a:t>
            </a:r>
            <a:br>
              <a:rPr lang="en-US" sz="3200" dirty="0" smtClean="0"/>
            </a:br>
            <a:r>
              <a:rPr lang="en-US" sz="3200" dirty="0" smtClean="0"/>
              <a:t>social services.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Read and understand TANF and WFES policies and guidelines. Discuss the policy with the field supervisor and other social workers. </a:t>
            </a:r>
          </a:p>
          <a:p>
            <a:pPr lvl="1"/>
            <a:r>
              <a:rPr lang="en-US" dirty="0" smtClean="0"/>
              <a:t>Determine what we as an agency can do to make those guidelines more beneficial and accommodating to the clients. </a:t>
            </a:r>
            <a:endParaRPr lang="en-US" dirty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8042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Assess how social welfare and economic policies impact the delivery of and access to social services.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Attend policy related webinars. </a:t>
            </a:r>
          </a:p>
          <a:p>
            <a:r>
              <a:rPr lang="en-US" dirty="0" smtClean="0"/>
              <a:t>Discuss policy’s related to WFES clients.</a:t>
            </a:r>
          </a:p>
          <a:p>
            <a:pPr lvl="1"/>
            <a:r>
              <a:rPr lang="en-US" dirty="0" smtClean="0"/>
              <a:t>Having clients job search when job opportunities are limited within the county.</a:t>
            </a:r>
          </a:p>
          <a:p>
            <a:pPr lvl="1"/>
            <a:r>
              <a:rPr lang="en-US" dirty="0" smtClean="0"/>
              <a:t>Clients don’t have reliable transportation to look for work.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1306" y="2172494"/>
            <a:ext cx="4391025" cy="3657600"/>
          </a:xfrm>
        </p:spPr>
      </p:pic>
    </p:spTree>
    <p:extLst>
      <p:ext uri="{BB962C8B-B14F-4D97-AF65-F5344CB8AC3E}">
        <p14:creationId xmlns:p14="http://schemas.microsoft.com/office/powerpoint/2010/main" val="3185351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/>
              <a:t>Apply critical thinking to analyze, formulate, and advocate for policies that advance human rights and social, economic, and environmental justice.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Join advocacy groups.</a:t>
            </a:r>
          </a:p>
          <a:p>
            <a:r>
              <a:rPr lang="en-US" dirty="0" smtClean="0"/>
              <a:t>Assist clients with unmet needs when possible</a:t>
            </a:r>
          </a:p>
          <a:p>
            <a:r>
              <a:rPr lang="en-US" dirty="0" smtClean="0"/>
              <a:t>Collaborate with the community to help meet the clients needs.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4908" y="3761892"/>
            <a:ext cx="3014313" cy="255000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345" y="3962400"/>
            <a:ext cx="3893128" cy="2078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919592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B4B4B"/>
      </a:dk2>
      <a:lt2>
        <a:srgbClr val="8ED5C1"/>
      </a:lt2>
      <a:accent1>
        <a:srgbClr val="73CBB2"/>
      </a:accent1>
      <a:accent2>
        <a:srgbClr val="AACD5B"/>
      </a:accent2>
      <a:accent3>
        <a:srgbClr val="65A9E1"/>
      </a:accent3>
      <a:accent4>
        <a:srgbClr val="6274D8"/>
      </a:accent4>
      <a:accent5>
        <a:srgbClr val="AB54D7"/>
      </a:accent5>
      <a:accent6>
        <a:srgbClr val="D15B37"/>
      </a:accent6>
      <a:hlink>
        <a:srgbClr val="BFE962"/>
      </a:hlink>
      <a:folHlink>
        <a:srgbClr val="C0D591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47428100-C732-4B2E-A30A-5273F581A0F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65</TotalTime>
  <Words>164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Corbel</vt:lpstr>
      <vt:lpstr>Depth</vt:lpstr>
      <vt:lpstr>Social Work Competency #5</vt:lpstr>
      <vt:lpstr>Identify social policy at the local, state, and federal level  that impacts well-being, service delivery, and access to  social services. </vt:lpstr>
      <vt:lpstr>Assess how social welfare and economic policies impact the delivery of and access to social services. </vt:lpstr>
      <vt:lpstr>Apply critical thinking to analyze, formulate, and advocate for policies that advance human rights and social, economic, and environmental justice.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Work Competency #5</dc:title>
  <dc:creator>Microsoft account</dc:creator>
  <cp:lastModifiedBy>Microsoft account</cp:lastModifiedBy>
  <cp:revision>6</cp:revision>
  <dcterms:created xsi:type="dcterms:W3CDTF">2017-02-22T03:22:42Z</dcterms:created>
  <dcterms:modified xsi:type="dcterms:W3CDTF">2017-02-22T04:28:13Z</dcterms:modified>
</cp:coreProperties>
</file>